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823" r:id="rId3"/>
  </p:sldMasterIdLst>
  <p:notesMasterIdLst>
    <p:notesMasterId r:id="rId20"/>
  </p:notesMasterIdLst>
  <p:sldIdLst>
    <p:sldId id="2989" r:id="rId4"/>
    <p:sldId id="2960" r:id="rId5"/>
    <p:sldId id="2961" r:id="rId6"/>
    <p:sldId id="2962" r:id="rId7"/>
    <p:sldId id="2963" r:id="rId8"/>
    <p:sldId id="2977" r:id="rId9"/>
    <p:sldId id="2992" r:id="rId10"/>
    <p:sldId id="2981" r:id="rId11"/>
    <p:sldId id="2982" r:id="rId12"/>
    <p:sldId id="2983" r:id="rId13"/>
    <p:sldId id="2984" r:id="rId14"/>
    <p:sldId id="2985" r:id="rId15"/>
    <p:sldId id="2986" r:id="rId16"/>
    <p:sldId id="2996" r:id="rId17"/>
    <p:sldId id="2998" r:id="rId18"/>
    <p:sldId id="27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C15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8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2820-42D5-477D-A42B-5F0CF537171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2FD73-8F50-4155-868E-D5098885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3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5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2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78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8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58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37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5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69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10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87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0D6F-C7F3-5D44-BAD5-963C05408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DDB5BB-5AE9-4C4A-91F5-AE1BB296F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A8F03-6DA1-474D-B8DA-5FE8B63D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DB7EA-2FD7-6C47-A38D-B8D657E0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82D76-EC4B-224C-AB94-503C95BC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72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9A7B8-55EB-6945-8734-4F06B798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1D08F-0D48-AA4B-B815-242388721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82EBD-2092-C24D-A6B5-E7FFD892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ECB5A-5E85-744C-B314-B03409B7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003AE-0F00-4A44-832E-BFEF93E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012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AF426-BCA5-6A47-A714-DE134EA1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CCE80-A2D5-D04D-9625-AFA56C5BF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A1C80-7B0D-514B-BB9C-0AD7DD9C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1764D-7987-CC47-9B2D-C1B79E887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1A728-1ADD-514E-984E-7EB1F77C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06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974E-B7D4-7848-8ABC-8A697DE2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3E04-DF6B-F644-B809-C226ACB2F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42F54-ED8D-A34E-9F8E-DD557A3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DED79-201F-634E-9770-675716B1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F71EC-7CA0-414B-B9DC-E5A889D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33553-BD1F-2D45-A168-F92E555A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05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8A08-B786-EF40-8579-9D9FC48A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1CEFC-33FC-C644-9311-DDB815BE1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40659-74ED-3447-B618-0EE09F237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FB3C9-3C22-6F4B-B6D9-52D50E64C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A5C20-5EB8-2747-AC11-5FCDF80F5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3F7FB-A2FD-AD4B-A6B8-406BA09B2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EE5EC8-6127-354B-948B-D4A568F1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88FCC-D8F3-7449-86D0-9BF6423F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41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680C-C5A3-E84A-9E7D-B7C1AF2E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F03371-80F5-D642-BA26-EBE01FFE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521C3-98E8-D84D-A2BF-BF0AF0C4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4FC1E-2BAC-4E43-B519-E28C90E7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4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580F3-8E00-D848-84D9-A4F52A47E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A4671-7B01-8C4E-89E6-E1DE2D6D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10147-FB2A-C44F-A32D-FD371346C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581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0A870-5B02-8D4C-99F6-193E631A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63FA6-34F2-F141-AA76-F8884C5D8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43D4A-5BB9-384E-AF54-304E80EC7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F238E-70E4-F64A-98AE-BD7AB67AB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EB82D-A37A-A947-B7E3-E0D0FA9A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7C804-A126-ED49-A1C0-E0D189B2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364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4BEEC-496B-F141-8586-C0C0C64F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B3BCF9-FB24-FE48-802C-1213AF141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43A5A-9B63-E34E-90F2-25F40F46D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7E7CD-74D9-BB4B-BE29-62C94D1F4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F38FB-5440-5A4B-89F8-FA8E5B4D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F5434-FAA3-EE4C-AD00-DCBFE416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06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0A07-89FC-FA4E-ABFE-A90B140B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00DC0A-F920-C042-84E6-64829A4FD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506DA-7A02-A749-8281-97E238911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26684-DECE-0049-95FD-8EF5219E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FCD97-659E-8246-955A-B6D04554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61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157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8324E-ED5A-2346-BC26-F3D49AE9C4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A4B474-45A6-A442-8AAE-86EC9EDA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341E4-0327-5D45-89FE-7892DFC2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E2D64-91CA-804B-8931-26761508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B77F9-F027-0A4C-8D85-B7165305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61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35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6F3E-B2A2-3849-A8D0-A17961A35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75D37-759D-4C49-9280-D11F2114C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ED43F-1D3D-D947-9128-EF3CD9EB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F3A82-FEDE-C84F-9792-FF384DBD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8DB4-5398-8748-BCCE-C538B422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29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063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4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31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6" r:id="rId4"/>
    <p:sldLayoutId id="2147483717" r:id="rId5"/>
    <p:sldLayoutId id="2147483691" r:id="rId6"/>
    <p:sldLayoutId id="2147483677" r:id="rId7"/>
    <p:sldLayoutId id="2147483756" r:id="rId8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EC395-000A-F647-BBCA-04955F8A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95BAF-BB9E-A448-B1AB-CC47844F5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B5319-8E45-D447-8B96-17B8D9D54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C3B91-7AF7-1D44-BB9E-D46942F05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9EFD2-4D74-B74C-9EB0-3F04F1432D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video" Target="../media/media1.mp4"/><Relationship Id="rId7" Type="http://schemas.openxmlformats.org/officeDocument/2006/relationships/image" Target="../media/image9.emf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emf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microsoft.com/office/2007/relationships/hdphoto" Target="../media/hdphoto2.wdp"/><Relationship Id="rId2" Type="http://schemas.microsoft.com/office/2007/relationships/media" Target="../media/media2.mp4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etch.cc/album/show.php?i=jao8825252&amp;b=1271&amp;f=1461527352&amp;p=22" TargetMode="Externa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1F698E-424C-4AE6-B50E-19FEC728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246" y="5148521"/>
            <a:ext cx="5218938" cy="1709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416" y="2128734"/>
            <a:ext cx="1287304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254" y="324918"/>
            <a:ext cx="1287304" cy="852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CD855E-1A2C-46C9-ACA5-C850EC70B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220" y="4973538"/>
            <a:ext cx="1428722" cy="18598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DF7786-B216-4E4F-9E63-F438101DF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5149" y="4973537"/>
            <a:ext cx="1454939" cy="18235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B50836-E293-471D-B26D-E577D8AFE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3048" y="4973538"/>
            <a:ext cx="1688631" cy="1920727"/>
          </a:xfrm>
          <a:prstGeom prst="rect">
            <a:avLst/>
          </a:prstGeom>
        </p:spPr>
      </p:pic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2949727" y="2800701"/>
            <a:ext cx="6140146" cy="170948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: ĐẠO ĐỨC </a:t>
            </a: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3386139"/>
            <a:ext cx="152400" cy="8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354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29592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609" objId="2"/>
        <p14:stopEvt time="3107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" y="0"/>
            <a:ext cx="1213587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472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2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38200" y="3569866"/>
            <a:ext cx="2416629" cy="50945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09011" y="3540953"/>
            <a:ext cx="2416629" cy="70447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43554" y="3490571"/>
            <a:ext cx="2625635" cy="50945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03566" y="6124915"/>
            <a:ext cx="2730137" cy="50945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97486" y="6124915"/>
            <a:ext cx="2416629" cy="73308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55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" y="0"/>
            <a:ext cx="121626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33" y="1090525"/>
            <a:ext cx="4941025" cy="467694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779015" y="5093818"/>
            <a:ext cx="8095128" cy="1560503"/>
          </a:xfrm>
          <a:prstGeom prst="cloudCallout">
            <a:avLst>
              <a:gd name="adj1" fmla="val -58260"/>
              <a:gd name="adj2" fmla="val 6774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72852"/>
            <a:ext cx="5402532" cy="4434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3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2"/>
            <a:ext cx="12192000" cy="6840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799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A8016D-26C5-1E0F-B040-B20BD918CBF2}"/>
              </a:ext>
            </a:extLst>
          </p:cNvPr>
          <p:cNvSpPr txBox="1"/>
          <p:nvPr/>
        </p:nvSpPr>
        <p:spPr>
          <a:xfrm>
            <a:off x="447675" y="89625"/>
            <a:ext cx="117443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 TẬP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thị,rạp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xa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0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0AA3C-9DA3-C627-29F8-DD7B94E9F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33B83-57BD-A295-1CE8-F4CFDF68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9189862707927393648">
            <a:hlinkClick r:id="" action="ppaction://media"/>
            <a:extLst>
              <a:ext uri="{FF2B5EF4-FFF2-40B4-BE49-F238E27FC236}">
                <a16:creationId xmlns:a16="http://schemas.microsoft.com/office/drawing/2014/main" id="{CC9CFF95-AE92-A64E-45AF-C469A7C9110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690688"/>
            <a:ext cx="10515600" cy="46025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09F3BE-944D-4CBB-757B-9A25F143D69F}"/>
              </a:ext>
            </a:extLst>
          </p:cNvPr>
          <p:cNvGrpSpPr/>
          <p:nvPr/>
        </p:nvGrpSpPr>
        <p:grpSpPr>
          <a:xfrm>
            <a:off x="4167882" y="45961"/>
            <a:ext cx="3856236" cy="1573306"/>
            <a:chOff x="479771" y="4186500"/>
            <a:chExt cx="2924034" cy="12744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C57DFB-6EF9-8AB4-C50C-3443BDD1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924034" cy="127445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D9C680-3A5D-2990-2176-A860296400D1}"/>
                </a:ext>
              </a:extLst>
            </p:cNvPr>
            <p:cNvSpPr txBox="1"/>
            <p:nvPr/>
          </p:nvSpPr>
          <p:spPr>
            <a:xfrm>
              <a:off x="1176108" y="4550361"/>
              <a:ext cx="1797287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VẬN DỤNG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519288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DB8B8F-6A27-4B10-BBB7-5B4C6B724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79917"/>
            <a:ext cx="11675775" cy="63937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BC8D2A-FCCB-4500-A823-6DB0219A3B41}"/>
              </a:ext>
            </a:extLst>
          </p:cNvPr>
          <p:cNvGrpSpPr/>
          <p:nvPr/>
        </p:nvGrpSpPr>
        <p:grpSpPr>
          <a:xfrm>
            <a:off x="11118574" y="0"/>
            <a:ext cx="1073426" cy="1060174"/>
            <a:chOff x="7550690" y="254000"/>
            <a:chExt cx="1720310" cy="17203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3653BD-6AEF-42DC-8D93-3E55B8D93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690" y="254000"/>
              <a:ext cx="1720310" cy="1720310"/>
            </a:xfrm>
            <a:prstGeom prst="rect">
              <a:avLst/>
            </a:prstGeom>
          </p:spPr>
        </p:pic>
        <p:sp>
          <p:nvSpPr>
            <p:cNvPr id="9" name="Rounded Rectangle 11">
              <a:extLst>
                <a:ext uri="{FF2B5EF4-FFF2-40B4-BE49-F238E27FC236}">
                  <a16:creationId xmlns:a16="http://schemas.microsoft.com/office/drawing/2014/main" id="{138B665F-5A62-464F-9825-4B5966D93AAD}"/>
                </a:ext>
              </a:extLst>
            </p:cNvPr>
            <p:cNvSpPr/>
            <p:nvPr/>
          </p:nvSpPr>
          <p:spPr>
            <a:xfrm>
              <a:off x="7739001" y="909772"/>
              <a:ext cx="1371431" cy="38101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b="1" i="1" dirty="0" err="1">
                  <a:solidFill>
                    <a:srgbClr val="0070C0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Dương</a:t>
              </a:r>
              <a:r>
                <a:rPr lang="en-US" sz="900" b="1" i="1" dirty="0">
                  <a:solidFill>
                    <a:srgbClr val="0070C0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 </a:t>
              </a:r>
              <a:r>
                <a:rPr lang="en-US" sz="900" b="1" i="1" dirty="0" err="1">
                  <a:solidFill>
                    <a:srgbClr val="0070C0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Hoa</a:t>
              </a:r>
              <a:endParaRPr lang="x-none" sz="900" b="1" i="1" dirty="0">
                <a:solidFill>
                  <a:srgbClr val="0070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96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605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773706" y="1027906"/>
            <a:ext cx="5391117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loud 6"/>
          <p:cNvSpPr/>
          <p:nvPr/>
        </p:nvSpPr>
        <p:spPr>
          <a:xfrm>
            <a:off x="4773706" y="2931459"/>
            <a:ext cx="5639311" cy="2173371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24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36301" y="1969649"/>
            <a:ext cx="58144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95052" y="3560867"/>
            <a:ext cx="225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59429" y="2021235"/>
            <a:ext cx="52052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1495" y="3429000"/>
            <a:ext cx="6441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16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" y="0"/>
            <a:ext cx="12189619" cy="69494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319348" y="6113418"/>
            <a:ext cx="431075" cy="612648"/>
          </a:xfrm>
          <a:prstGeom prst="wedgeEllipseCallout">
            <a:avLst>
              <a:gd name="adj1" fmla="val -87500"/>
              <a:gd name="adj2" fmla="val 305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50423" y="6142155"/>
            <a:ext cx="6074228" cy="612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911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504973-69AB-FF4F-8CB8-11C8C6AE1A6A}"/>
              </a:ext>
            </a:extLst>
          </p:cNvPr>
          <p:cNvSpPr/>
          <p:nvPr/>
        </p:nvSpPr>
        <p:spPr>
          <a:xfrm>
            <a:off x="1030539" y="1744057"/>
            <a:ext cx="10130920" cy="1206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TÌM HIỂU QUY ĐỊNH NƠI CÔNG CỘNG </a:t>
            </a:r>
          </a:p>
        </p:txBody>
      </p:sp>
      <p:pic>
        <p:nvPicPr>
          <p:cNvPr id="10" name="Picture 113666" descr="下一張(熱鍵:c)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078" y="75227"/>
            <a:ext cx="955343" cy="155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3667" descr="下一張(熱鍵:c)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80" y="37613"/>
            <a:ext cx="992875" cy="163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30A6F26-CFF9-BF65-16E5-FE45CD44742B}"/>
              </a:ext>
            </a:extLst>
          </p:cNvPr>
          <p:cNvGrpSpPr/>
          <p:nvPr/>
        </p:nvGrpSpPr>
        <p:grpSpPr>
          <a:xfrm>
            <a:off x="743372" y="3015327"/>
            <a:ext cx="3473800" cy="1489289"/>
            <a:chOff x="569798" y="1124402"/>
            <a:chExt cx="3274476" cy="14892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4549E0-25A8-6DFF-A119-E7E260A1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74476" cy="14892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278BCE-B00E-8CDF-E786-630D8043C754}"/>
                </a:ext>
              </a:extLst>
            </p:cNvPr>
            <p:cNvSpPr txBox="1"/>
            <p:nvPr/>
          </p:nvSpPr>
          <p:spPr>
            <a:xfrm>
              <a:off x="1560157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C1D0DC0-366F-B3DE-C2D3-675FA42D44DC}"/>
              </a:ext>
            </a:extLst>
          </p:cNvPr>
          <p:cNvSpPr txBox="1"/>
          <p:nvPr/>
        </p:nvSpPr>
        <p:spPr>
          <a:xfrm flipH="1">
            <a:off x="2187413" y="4320873"/>
            <a:ext cx="8745046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1:Tìm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8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6206" y="5316583"/>
            <a:ext cx="2050869" cy="4833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66309" y="4698275"/>
            <a:ext cx="2050869" cy="4833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09760" y="4669971"/>
            <a:ext cx="2050869" cy="4833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09657" y="5153296"/>
            <a:ext cx="2050869" cy="4833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sz="28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14846" y="6050416"/>
            <a:ext cx="9470571" cy="4418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521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" y="0"/>
            <a:ext cx="1216269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0872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975C72D-D915-4E4D-845C-EEBB7FDE875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Đặng Sỹ Tru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Đạo đức 2 Tìm hiểu quy định nơi công cộ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C38E80-66EB-412B-AB1D-986113A378C8}:29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DAE449-F4F6-4643-9146-4A742FE45FF1}:29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896F71-70AB-4AFF-BCB5-8CCDC4C816F7}:29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6E3D91-4D1E-4258-A111-A3E8879D1ED3}:29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3AB0DA-9941-4B04-9B1A-3D32DF2A6FE5}:29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CD0F1F-D20E-4EC4-A02E-D2AA2CA09F73}:29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6278EB-5671-4D4D-8A2B-C3878BE94795}:29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E72135-58C1-49FF-B6EB-FE613860D94C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6|1.9|1.2|5.4"/>
  <p:tag name="GENSWF_SLIDE_UID" val="{15FEBFF1-DC3D-49CF-B87F-14CF039C5BF2}:29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4C9B04-4954-4401-B3F2-666577C61DDD}:29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3CB60B-D0A2-4CCB-921A-7AEE98088962}:29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C2BE64-7F3E-4805-A18F-B0580CC9AAC2}:29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988EB3-CD8B-43AA-9A08-77168377D5D7}:29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29B38B-EA18-4C93-9C5D-2593B876FB17}:29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60729B-078E-46C6-A860-A7A3503FD20A}:29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B8C7EA-BC3A-46FB-8FBC-C1113EB5004C}:2981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189</Words>
  <Application>Microsoft Office PowerPoint</Application>
  <PresentationFormat>Widescreen</PresentationFormat>
  <Paragraphs>29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Apple Chancery</vt:lpstr>
      <vt:lpstr>等线</vt:lpstr>
      <vt:lpstr>Microsoft YaHei</vt:lpstr>
      <vt:lpstr>Microsoft YaHei</vt:lpstr>
      <vt:lpstr>SimSun</vt:lpstr>
      <vt:lpstr>印品黑体</vt:lpstr>
      <vt:lpstr>Arial</vt:lpstr>
      <vt:lpstr>Calibri</vt:lpstr>
      <vt:lpstr>Calibri Light</vt:lpstr>
      <vt:lpstr>Times New Roman</vt:lpstr>
      <vt:lpstr>自定义设计方案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Đạo đức 2 Tìm hiểu quy định nơi công cộng</dc:title>
  <dc:creator>tran thao</dc:creator>
  <cp:lastModifiedBy>LIEN THANH</cp:lastModifiedBy>
  <cp:revision>80</cp:revision>
  <dcterms:created xsi:type="dcterms:W3CDTF">2021-06-14T10:13:24Z</dcterms:created>
  <dcterms:modified xsi:type="dcterms:W3CDTF">2025-04-01T01:44:02Z</dcterms:modified>
</cp:coreProperties>
</file>