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media/audio5.wav" ContentType="audio/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401" r:id="rId2"/>
    <p:sldId id="352" r:id="rId3"/>
    <p:sldId id="353" r:id="rId4"/>
    <p:sldId id="362" r:id="rId5"/>
    <p:sldId id="359" r:id="rId6"/>
    <p:sldId id="363" r:id="rId7"/>
    <p:sldId id="259" r:id="rId8"/>
    <p:sldId id="395" r:id="rId9"/>
    <p:sldId id="396" r:id="rId10"/>
    <p:sldId id="397" r:id="rId11"/>
    <p:sldId id="398" r:id="rId12"/>
    <p:sldId id="400" r:id="rId13"/>
    <p:sldId id="302" r:id="rId14"/>
    <p:sldId id="340" r:id="rId15"/>
  </p:sldIdLst>
  <p:sldSz cx="9144000" cy="5143500" type="screen16x9"/>
  <p:notesSz cx="9144000" cy="6858000"/>
  <p:embeddedFontLst>
    <p:embeddedFont>
      <p:font typeface="Vogue-ExtraBold" panose="020B0500000000000000" charset="0"/>
      <p:regular r:id="rId17"/>
    </p:embeddedFont>
    <p:embeddedFont>
      <p:font typeface=".VnRevueH" panose="020B0604020202020204"/>
      <p:regular r:id="rId18"/>
    </p:embeddedFont>
    <p:embeddedFont>
      <p:font typeface="Barmeno-ExtraBold" panose="02020500000000000000" charset="0"/>
      <p:regular r:id="rId19"/>
    </p:embeddedFont>
    <p:embeddedFont>
      <p:font typeface="Algerian" panose="04020705040A02060702" pitchFamily="8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39"/>
    <a:srgbClr val="F07C34"/>
    <a:srgbClr val="F1823D"/>
    <a:srgbClr val="FFEAA7"/>
    <a:srgbClr val="FFE593"/>
    <a:srgbClr val="753C04"/>
    <a:srgbClr val="BFE263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7" autoAdjust="0"/>
    <p:restoredTop sz="94660"/>
  </p:normalViewPr>
  <p:slideViewPr>
    <p:cSldViewPr>
      <p:cViewPr varScale="1">
        <p:scale>
          <a:sx n="87" d="100"/>
          <a:sy n="87" d="100"/>
        </p:scale>
        <p:origin x="870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50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30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34050"/>
            <a:ext cx="11553083" cy="27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4.wav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21" Type="http://schemas.openxmlformats.org/officeDocument/2006/relationships/image" Target="../media/image40.png"/><Relationship Id="rId34" Type="http://schemas.openxmlformats.org/officeDocument/2006/relationships/audio" Target="../media/audio12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microsoft.com/office/2007/relationships/hdphoto" Target="../media/hdphoto2.wdp"/><Relationship Id="rId25" Type="http://schemas.openxmlformats.org/officeDocument/2006/relationships/image" Target="../media/image44.png"/><Relationship Id="rId33" Type="http://schemas.openxmlformats.org/officeDocument/2006/relationships/audio" Target="../media/audio11.wav"/><Relationship Id="rId2" Type="http://schemas.microsoft.com/office/2007/relationships/media" Target="../media/media3.wav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openxmlformats.org/officeDocument/2006/relationships/audio" Target="../media/audio7.wav"/><Relationship Id="rId1" Type="http://schemas.openxmlformats.org/officeDocument/2006/relationships/tags" Target="../tags/tag12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43.png"/><Relationship Id="rId32" Type="http://schemas.openxmlformats.org/officeDocument/2006/relationships/audio" Target="../media/audio10.wav"/><Relationship Id="rId37" Type="http://schemas.openxmlformats.org/officeDocument/2006/relationships/audio" Target="../media/audio15.wav"/><Relationship Id="rId5" Type="http://schemas.openxmlformats.org/officeDocument/2006/relationships/audio" Target="../media/audio6.wav"/><Relationship Id="rId15" Type="http://schemas.openxmlformats.org/officeDocument/2006/relationships/image" Target="../media/image29.jpg"/><Relationship Id="rId23" Type="http://schemas.openxmlformats.org/officeDocument/2006/relationships/image" Target="../media/image42.png"/><Relationship Id="rId28" Type="http://schemas.openxmlformats.org/officeDocument/2006/relationships/audio" Target="../media/audio6.wav"/><Relationship Id="rId36" Type="http://schemas.openxmlformats.org/officeDocument/2006/relationships/audio" Target="../media/audio14.wav"/><Relationship Id="rId10" Type="http://schemas.openxmlformats.org/officeDocument/2006/relationships/audio" Target="../media/audio11.wav"/><Relationship Id="rId19" Type="http://schemas.openxmlformats.org/officeDocument/2006/relationships/image" Target="../media/image38.png"/><Relationship Id="rId31" Type="http://schemas.openxmlformats.org/officeDocument/2006/relationships/audio" Target="../media/audio9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audio" Target="../media/audio8.wav"/><Relationship Id="rId35" Type="http://schemas.openxmlformats.org/officeDocument/2006/relationships/audio" Target="../media/audio13.wav"/><Relationship Id="rId8" Type="http://schemas.openxmlformats.org/officeDocument/2006/relationships/audio" Target="../media/audio9.wav"/><Relationship Id="rId3" Type="http://schemas.openxmlformats.org/officeDocument/2006/relationships/audio" Target="../media/media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4.wav"/><Relationship Id="rId7" Type="http://schemas.microsoft.com/office/2007/relationships/hdphoto" Target="../media/hdphoto3.wdp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jpe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.jpeg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6.jpe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media2.wav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audio" Target="../media/audio5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audio" Target="NULL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14550" y="2343151"/>
            <a:ext cx="5057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Let’s play!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8383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187E4465-B8FD-4108-9857-EAA609636F94}"/>
              </a:ext>
            </a:extLst>
          </p:cNvPr>
          <p:cNvSpPr txBox="1"/>
          <p:nvPr/>
        </p:nvSpPr>
        <p:spPr>
          <a:xfrm>
            <a:off x="819772" y="2037434"/>
            <a:ext cx="3275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have any _____?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Yes, I do.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854073" y="169220"/>
            <a:ext cx="615937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72" y="2898827"/>
            <a:ext cx="1843709" cy="1086350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4" y="1017888"/>
            <a:ext cx="1843709" cy="1076332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72" y="1017887"/>
            <a:ext cx="1843709" cy="1076332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31" y="2903837"/>
            <a:ext cx="1843709" cy="1076332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id="{C3A66497-3D09-419E-A8BC-4391B78988C0}"/>
              </a:ext>
            </a:extLst>
          </p:cNvPr>
          <p:cNvSpPr txBox="1"/>
          <p:nvPr/>
        </p:nvSpPr>
        <p:spPr>
          <a:xfrm>
            <a:off x="4811346" y="2038069"/>
            <a:ext cx="34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have any _____?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Yes, I do.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44EB3B33-BEC9-484B-AEA6-E85EED3CB88C}"/>
              </a:ext>
            </a:extLst>
          </p:cNvPr>
          <p:cNvSpPr txBox="1"/>
          <p:nvPr/>
        </p:nvSpPr>
        <p:spPr>
          <a:xfrm>
            <a:off x="646530" y="3934888"/>
            <a:ext cx="391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_____ any rabbits?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No, I don’t. I have two ______.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F58778D4-2EAE-438D-AD62-FCB256100906}"/>
              </a:ext>
            </a:extLst>
          </p:cNvPr>
          <p:cNvSpPr txBox="1"/>
          <p:nvPr/>
        </p:nvSpPr>
        <p:spPr>
          <a:xfrm>
            <a:off x="4704180" y="3932536"/>
            <a:ext cx="443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 you have any dogs?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No, I _____. I have three ______.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110645" y="2080396"/>
            <a:ext cx="816550" cy="3920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cats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11047" y="2138716"/>
            <a:ext cx="1128659" cy="3475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dogs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42737" y="3956890"/>
            <a:ext cx="816550" cy="43907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have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79028" y="4438671"/>
            <a:ext cx="980459" cy="3427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parrots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732880" y="4410466"/>
            <a:ext cx="816550" cy="39916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don’t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775024" y="4362342"/>
            <a:ext cx="968372" cy="4954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rabbits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706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3" y="301000"/>
            <a:ext cx="301854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16983.6978"/>
                    <p14:bmk name="Bookmark 2" time="20967.9273"/>
                    <p14:bmk name="Bookmark 3" time="25674.344"/>
                    <p14:bmk name="Bookmark 4" time="27575.8648"/>
                    <p14:bmk name="Bookmark 5" time="29665.8648"/>
                    <p14:bmk name="Bookmark 6" time="36120.0644"/>
                    <p14:bmk name="Bookmark 7" time="39743.0019"/>
                    <p14:bmk name="Bookmark 8" time="43853.0019"/>
                    <p14:bmk name="Bookmark 9" time="46093.0019"/>
                    <p14:bmk name="Bookmark 10" time="48103.0019"/>
                  </p14:bmkLst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8101" y="416682"/>
            <a:ext cx="342900" cy="27488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241858"/>
            <a:ext cx="1892402" cy="1501592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3947579" y="1114504"/>
            <a:ext cx="190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pets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923234" y="1864942"/>
            <a:ext cx="35816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915984" y="2309285"/>
            <a:ext cx="359886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910412" y="2757075"/>
            <a:ext cx="238630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913025" y="3201027"/>
            <a:ext cx="187571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900374" y="3636882"/>
            <a:ext cx="263312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844539" y="1868115"/>
            <a:ext cx="397202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844539" y="2312448"/>
            <a:ext cx="453107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4844731" y="2753640"/>
            <a:ext cx="309179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849951" y="3194595"/>
            <a:ext cx="3379649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849951" y="3636882"/>
            <a:ext cx="29201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E130E281-5AD5-4930-B562-6DC1C9CB41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9" y="1898791"/>
            <a:ext cx="489987" cy="323325"/>
          </a:xfrm>
          <a:prstGeom prst="rect">
            <a:avLst/>
          </a:prstGeom>
        </p:spPr>
      </p:pic>
      <p:pic>
        <p:nvPicPr>
          <p:cNvPr id="26" name="0968142780">
            <a:extLst>
              <a:ext uri="{FF2B5EF4-FFF2-40B4-BE49-F238E27FC236}">
                <a16:creationId xmlns:a16="http://schemas.microsoft.com/office/drawing/2014/main" id="{AD17F0DC-B7B2-46BE-A354-17A16689E0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1" y="2309700"/>
            <a:ext cx="523184" cy="320382"/>
          </a:xfrm>
          <a:prstGeom prst="rect">
            <a:avLst/>
          </a:prstGeom>
        </p:spPr>
      </p:pic>
      <p:pic>
        <p:nvPicPr>
          <p:cNvPr id="27" name="Bùi Liễu">
            <a:extLst>
              <a:ext uri="{FF2B5EF4-FFF2-40B4-BE49-F238E27FC236}">
                <a16:creationId xmlns:a16="http://schemas.microsoft.com/office/drawing/2014/main" id="{0A1CF9B8-3492-471C-867D-1E346ABAA5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57" y="2761412"/>
            <a:ext cx="505850" cy="325745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F31EEED2-CFB2-4F81-8F18-404BF6B953C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59" y="3185500"/>
            <a:ext cx="500246" cy="347270"/>
          </a:xfrm>
          <a:prstGeom prst="rect">
            <a:avLst/>
          </a:prstGeom>
        </p:spPr>
      </p:pic>
      <p:pic>
        <p:nvPicPr>
          <p:cNvPr id="29" name="Bùi Liễu 0968142780">
            <a:extLst>
              <a:ext uri="{FF2B5EF4-FFF2-40B4-BE49-F238E27FC236}">
                <a16:creationId xmlns:a16="http://schemas.microsoft.com/office/drawing/2014/main" id="{6FE69CB2-FD9B-4A50-B522-B4F360EC7C4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792" y="3642574"/>
            <a:ext cx="500247" cy="320384"/>
          </a:xfrm>
          <a:prstGeom prst="rect">
            <a:avLst/>
          </a:prstGeom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id="{3D760881-93DC-4F4C-844D-70F63628361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5732" y="1924748"/>
            <a:ext cx="514220" cy="312331"/>
          </a:xfrm>
          <a:prstGeom prst="rect">
            <a:avLst/>
          </a:prstGeom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id="{6D0717D4-0C89-48EE-8FC4-7BD8AD321A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5731" y="2343262"/>
            <a:ext cx="493806" cy="339134"/>
          </a:xfrm>
          <a:prstGeom prst="rect">
            <a:avLst/>
          </a:prstGeom>
        </p:spPr>
      </p:pic>
      <p:pic>
        <p:nvPicPr>
          <p:cNvPr id="32" name="0968142780">
            <a:extLst>
              <a:ext uri="{FF2B5EF4-FFF2-40B4-BE49-F238E27FC236}">
                <a16:creationId xmlns:a16="http://schemas.microsoft.com/office/drawing/2014/main" id="{3E901551-81CD-4847-91F8-8B87D9389A8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387" y="2789814"/>
            <a:ext cx="493806" cy="320068"/>
          </a:xfrm>
          <a:prstGeom prst="rect">
            <a:avLst/>
          </a:prstGeom>
        </p:spPr>
      </p:pic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6D0717D4-0C89-48EE-8FC4-7BD8AD321A1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042" y="3219023"/>
            <a:ext cx="498495" cy="343558"/>
          </a:xfrm>
          <a:prstGeom prst="rect">
            <a:avLst/>
          </a:prstGeom>
        </p:spPr>
      </p:pic>
      <p:pic>
        <p:nvPicPr>
          <p:cNvPr id="34" name="0968142780">
            <a:extLst>
              <a:ext uri="{FF2B5EF4-FFF2-40B4-BE49-F238E27FC236}">
                <a16:creationId xmlns:a16="http://schemas.microsoft.com/office/drawing/2014/main" id="{3E901551-81CD-4847-91F8-8B87D9389A8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699" y="3642575"/>
            <a:ext cx="498494" cy="35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90329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57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57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57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57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57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57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57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ack 57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ack 57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ack 57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57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57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57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Track 57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Track 57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Track 57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Track 57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Track 57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Track 57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Track 57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3" y="301000"/>
            <a:ext cx="301854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2" y="2810606"/>
            <a:ext cx="2229917" cy="1735904"/>
          </a:xfrm>
          <a:prstGeom prst="cloud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581059" y="2000250"/>
            <a:ext cx="384144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573809" y="2448028"/>
            <a:ext cx="385989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573809" y="2895806"/>
            <a:ext cx="255938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573809" y="3343584"/>
            <a:ext cx="201176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573809" y="3791361"/>
            <a:ext cx="282411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4269595" y="2000250"/>
            <a:ext cx="377636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4264624" y="2437205"/>
            <a:ext cx="430787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4264624" y="2895806"/>
            <a:ext cx="293949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4264625" y="3343584"/>
            <a:ext cx="321316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4264624" y="3791361"/>
            <a:ext cx="277631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10" y="171904"/>
            <a:ext cx="873689" cy="873689"/>
          </a:xfrm>
          <a:prstGeom prst="rect">
            <a:avLst/>
          </a:prstGeom>
        </p:spPr>
      </p:pic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B9C6075B-6175-4242-AAE1-3E05F8D80463}"/>
              </a:ext>
            </a:extLst>
          </p:cNvPr>
          <p:cNvSpPr txBox="1"/>
          <p:nvPr/>
        </p:nvSpPr>
        <p:spPr>
          <a:xfrm>
            <a:off x="3839009" y="1086321"/>
            <a:ext cx="190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pets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9817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4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4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4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82341" y="325294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14501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rgbClr val="F07C34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165" y="1041368"/>
            <a:ext cx="7584541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95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0528" y="1656590"/>
            <a:ext cx="4969166" cy="2077403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6153586" y="4074356"/>
            <a:ext cx="1454509" cy="603096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START</a:t>
            </a:r>
          </a:p>
        </p:txBody>
      </p:sp>
      <p:pic>
        <p:nvPicPr>
          <p:cNvPr id="17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9F51109E-10B8-4C46-B07B-64E666EA96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71500" y="20003"/>
            <a:ext cx="342900" cy="34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97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46931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6030610" y="2868991"/>
            <a:ext cx="1890968" cy="746501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at</a:t>
            </a:r>
          </a:p>
        </p:txBody>
      </p:sp>
      <p:sp>
        <p:nvSpPr>
          <p:cNvPr id="23" name="blue"/>
          <p:cNvSpPr/>
          <p:nvPr/>
        </p:nvSpPr>
        <p:spPr>
          <a:xfrm>
            <a:off x="6024828" y="3968374"/>
            <a:ext cx="1890968" cy="746501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618104" y="2846671"/>
            <a:ext cx="759983" cy="768821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650618" y="3957213"/>
            <a:ext cx="759983" cy="768821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882777" y="283581"/>
            <a:ext cx="4950619" cy="283783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hong"/>
          <p:cNvSpPr/>
          <p:nvPr/>
        </p:nvSpPr>
        <p:spPr>
          <a:xfrm>
            <a:off x="6030610" y="1779147"/>
            <a:ext cx="1890968" cy="746501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660606" y="1764710"/>
            <a:ext cx="717480" cy="725824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6784" y="1530115"/>
            <a:ext cx="2090626" cy="150063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5BC3AA-FCE7-453C-AD08-03F42783F16F}"/>
              </a:ext>
            </a:extLst>
          </p:cNvPr>
          <p:cNvSpPr/>
          <p:nvPr/>
        </p:nvSpPr>
        <p:spPr>
          <a:xfrm>
            <a:off x="2659034" y="692115"/>
            <a:ext cx="142105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50" b="1" dirty="0" err="1">
                <a:latin typeface="Arial" panose="020B0604020202020204" pitchFamily="34" charset="0"/>
                <a:cs typeface="Arial" panose="020B0604020202020204" pitchFamily="34" charset="0"/>
              </a:rPr>
              <a:t>b__d</a:t>
            </a:r>
            <a:endParaRPr lang="vi-VN" sz="4050" b="1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597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5891" y="-30096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459786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18103" y="582354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5686312" y="1931709"/>
            <a:ext cx="296985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I do.</a:t>
            </a:r>
          </a:p>
        </p:txBody>
      </p:sp>
      <p:sp>
        <p:nvSpPr>
          <p:cNvPr id="23" name="blue"/>
          <p:cNvSpPr/>
          <p:nvPr/>
        </p:nvSpPr>
        <p:spPr>
          <a:xfrm>
            <a:off x="5711159" y="3078792"/>
            <a:ext cx="2969853" cy="961190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No, I don’t.</a:t>
            </a:r>
          </a:p>
        </p:txBody>
      </p:sp>
      <p:sp>
        <p:nvSpPr>
          <p:cNvPr id="12" name="Cloud 11"/>
          <p:cNvSpPr/>
          <p:nvPr/>
        </p:nvSpPr>
        <p:spPr>
          <a:xfrm>
            <a:off x="806397" y="220392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346519" y="1998398"/>
            <a:ext cx="759983" cy="768821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319761" y="3229312"/>
            <a:ext cx="717480" cy="725824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36238" y="800417"/>
            <a:ext cx="393569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Do you have any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Bùi Liễu">
            <a:extLst>
              <a:ext uri="{FF2B5EF4-FFF2-40B4-BE49-F238E27FC236}">
                <a16:creationId xmlns:a16="http://schemas.microsoft.com/office/drawing/2014/main" id="{6CD85E53-67F1-43F9-9CA7-54AADE9603B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18" y="1537104"/>
            <a:ext cx="2058161" cy="11945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43" y="1492171"/>
            <a:ext cx="622661" cy="553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268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1989" y="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9218" y="-53559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50308" y="1358761"/>
            <a:ext cx="2969853" cy="3153555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1" y="1155195"/>
              <a:ext cx="191486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5892374" y="3588822"/>
            <a:ext cx="2425403" cy="837642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have </a:t>
            </a:r>
          </a:p>
        </p:txBody>
      </p:sp>
      <p:sp>
        <p:nvSpPr>
          <p:cNvPr id="12" name="Cloud 11"/>
          <p:cNvSpPr/>
          <p:nvPr/>
        </p:nvSpPr>
        <p:spPr>
          <a:xfrm>
            <a:off x="660010" y="182744"/>
            <a:ext cx="4950619" cy="280038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5587218" y="3629261"/>
            <a:ext cx="717480" cy="725824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5892374" y="2570919"/>
            <a:ext cx="2425403" cy="837642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has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5548462" y="2600171"/>
            <a:ext cx="759983" cy="768821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84595" y="1227817"/>
            <a:ext cx="4330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Do you __</a:t>
            </a:r>
            <a:r>
              <a:rPr lang="vi-VN" sz="3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_ any cats?</a:t>
            </a:r>
            <a:endParaRPr lang="vi-VN" sz="3000" b="1" dirty="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921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29218" y="-43880"/>
            <a:ext cx="9173218" cy="518738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28512" y="-46615"/>
            <a:ext cx="9172512" cy="308565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28512" y="1448728"/>
            <a:ext cx="9172512" cy="16326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5" y="2020386"/>
            <a:ext cx="2969853" cy="3153555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6025911" y="2304428"/>
            <a:ext cx="2232265" cy="715581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50" b="1" dirty="0" err="1">
                <a:solidFill>
                  <a:schemeClr val="bg1"/>
                </a:solidFill>
              </a:rPr>
              <a:t>End</a:t>
            </a:r>
            <a:endParaRPr lang="en-US" sz="405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1997949" y="3107532"/>
            <a:ext cx="2390376" cy="20359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3168734" y="4206485"/>
            <a:ext cx="579341" cy="398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3149683" y="4313023"/>
            <a:ext cx="579341" cy="398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23731" y="2060743"/>
            <a:ext cx="349623" cy="228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1632347" y="2546994"/>
            <a:ext cx="272539" cy="1781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6006" y="4007644"/>
            <a:ext cx="1757363" cy="707231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846697" y="1265351"/>
            <a:ext cx="2288623" cy="223456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1985" y="295904"/>
            <a:ext cx="3387305" cy="4216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038506" y="2909367"/>
            <a:ext cx="1582497" cy="20677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3483" y="307148"/>
            <a:ext cx="4950619" cy="2800383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79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0686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1818572" y="2251934"/>
            <a:ext cx="573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1 (4+5+6)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04" y="2743200"/>
            <a:ext cx="2097238" cy="1803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3166229" y="1783473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937" y="1720851"/>
            <a:ext cx="405321" cy="486485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655662" y="2520991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60" y="2447549"/>
            <a:ext cx="452007" cy="541479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109079" y="3248493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884" y="3176620"/>
            <a:ext cx="527598" cy="533513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252499" y="403836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160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50" y="1347142"/>
            <a:ext cx="1644300" cy="1472809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91" y="1408871"/>
            <a:ext cx="1639881" cy="1468851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73" y="3326706"/>
            <a:ext cx="1662026" cy="1488686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71" y="3332776"/>
            <a:ext cx="1648475" cy="1476548"/>
          </a:xfrm>
          <a:prstGeom prst="roundRect">
            <a:avLst/>
          </a:prstGeom>
          <a:ln w="3175"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5611459" y="4090233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692063" y="231386"/>
            <a:ext cx="339227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sp>
        <p:nvSpPr>
          <p:cNvPr id="9" name="Bùi Liễu"/>
          <p:cNvSpPr/>
          <p:nvPr/>
        </p:nvSpPr>
        <p:spPr>
          <a:xfrm>
            <a:off x="4054288" y="2544626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Bùi Liễu"/>
          <p:cNvSpPr/>
          <p:nvPr/>
        </p:nvSpPr>
        <p:spPr>
          <a:xfrm>
            <a:off x="4084333" y="4506647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RBùi Liễu"/>
          <p:cNvSpPr/>
          <p:nvPr/>
        </p:nvSpPr>
        <p:spPr>
          <a:xfrm>
            <a:off x="6994811" y="4506647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006596" y="1899157"/>
            <a:ext cx="44206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>
                <a:latin typeface="Comic Sans MS" panose="030F0702030302020204" pitchFamily="66" charset="0"/>
              </a:rPr>
              <a:t>1</a:t>
            </a:r>
            <a:endParaRPr lang="en-US" sz="27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993555" y="3602747"/>
            <a:ext cx="44206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>
                <a:latin typeface="Comic Sans MS" panose="030F0702030302020204" pitchFamily="66" charset="0"/>
              </a:rPr>
              <a:t>2</a:t>
            </a:r>
            <a:endParaRPr lang="en-US" sz="27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6910355" y="2615462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5" name="Bùi Liễu"/>
          <p:cNvSpPr/>
          <p:nvPr/>
        </p:nvSpPr>
        <p:spPr>
          <a:xfrm>
            <a:off x="2420283" y="1314450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5585987" y="1347142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2420283" y="3281125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5585986" y="3306541"/>
            <a:ext cx="327481" cy="32425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6854213" y="2549803"/>
            <a:ext cx="595477" cy="535929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041267" y="4455105"/>
            <a:ext cx="595477" cy="535929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840" y="331450"/>
            <a:ext cx="380064" cy="304679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888" end="12880.7528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728" y="1872865"/>
            <a:ext cx="406136" cy="492549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809" end="2102.7528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224" y="3576456"/>
            <a:ext cx="428162" cy="492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85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167C7FF-DA5F-4464-A578-8564CB84E80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1 (4+5+6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507A44-BD09-4BF6-BE13-277C0F96A93A}:3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2CCB45-12E1-4DBF-95B0-171060723D0D}:3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3DC9C9-B3D2-4A77-97F1-F5DCC399C4D0}:3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DB0097-90F3-4698-865B-4DA8D2E0ADA1}:4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8D2D2C-1FC2-4A8E-9FE4-E17699AE2ABD}:3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5B84C3-78C0-47AD-A500-797CAE4B9AD3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F1DE09-4B42-4A3F-B4C8-C376C7BC7988}:4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67E051-74EC-4675-85A6-E85790C76D1E}:3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3B2B72-36D0-412D-BA70-0837F535C6F3}:3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E623B-0FE2-4350-A403-5A079CB36A7B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A93DCC-032D-483E-BB84-1137DF0CC94B}:3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FCF24-4029-4069-9A3B-5CFDE53AD5DA}: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21D57-0CC6-4FEA-8CDA-B7FD981F030B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3FAF51-FF84-431F-AFCE-F4585F888237}:3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352</Words>
  <Application>Microsoft Office PowerPoint</Application>
  <PresentationFormat>On-screen Show (16:9)</PresentationFormat>
  <Paragraphs>84</Paragraphs>
  <Slides>14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Fredoka One</vt:lpstr>
      <vt:lpstr>Vogue-ExtraBold</vt:lpstr>
      <vt:lpstr>.VnRevueH</vt:lpstr>
      <vt:lpstr>Barmeno-ExtraBold</vt:lpstr>
      <vt:lpstr>Algerian</vt:lpstr>
      <vt:lpstr>Calibri</vt:lpstr>
      <vt:lpstr>Comic Sans MS</vt:lpstr>
      <vt:lpstr>Tahoma</vt:lpstr>
      <vt:lpstr>Arial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1 (4+5+6)</dc:title>
  <cp:lastModifiedBy>LIEN THANH</cp:lastModifiedBy>
  <cp:revision>219</cp:revision>
  <dcterms:created xsi:type="dcterms:W3CDTF">2006-08-16T00:00:00Z</dcterms:created>
  <dcterms:modified xsi:type="dcterms:W3CDTF">2025-04-01T01:35:44Z</dcterms:modified>
</cp:coreProperties>
</file>