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1.wav" ContentType="audio/x-wav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media/audio2.wav" ContentType="audio/x-wav"/>
  <Override PartName="/ppt/tags/tag6.xml" ContentType="application/vnd.openxmlformats-officedocument.presentationml.tags+xml"/>
  <Override PartName="/ppt/media/media2.wav" ContentType="audio/x-wav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tags/tag10.xml" ContentType="application/vnd.openxmlformats-officedocument.presentationml.tags+xml"/>
  <Override PartName="/ppt/media/media3.wav" ContentType="audio/x-wav"/>
  <Override PartName="/ppt/tags/tag11.xml" ContentType="application/vnd.openxmlformats-officedocument.presentationml.tags+xml"/>
  <Override PartName="/ppt/media/audio11.wav" ContentType="audio/x-wav"/>
  <Override PartName="/ppt/media/audio12.wav" ContentType="audio/x-wav"/>
  <Override PartName="/ppt/tags/tag12.xml" ContentType="application/vnd.openxmlformats-officedocument.presentationml.tags+xml"/>
  <Override PartName="/ppt/media/audio13.wav" ContentType="audio/x-wav"/>
  <Override PartName="/ppt/media/audio14.wav" ContentType="audio/x-wav"/>
  <Override PartName="/ppt/tags/tag13.xml" ContentType="application/vnd.openxmlformats-officedocument.presentationml.tags+xml"/>
  <Override PartName="/ppt/media/audio15.wav" ContentType="audio/x-wav"/>
  <Override PartName="/ppt/media/audio16.wav" ContentType="audio/x-wav"/>
  <Override PartName="/ppt/tags/tag14.xml" ContentType="application/vnd.openxmlformats-officedocument.presentationml.tags+xml"/>
  <Override PartName="/ppt/media/audio17.wav" ContentType="audio/x-wav"/>
  <Override PartName="/ppt/media/audio18.wav" ContentType="audio/x-wav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427" r:id="rId2"/>
    <p:sldId id="412" r:id="rId3"/>
    <p:sldId id="432" r:id="rId4"/>
    <p:sldId id="345" r:id="rId5"/>
    <p:sldId id="263" r:id="rId6"/>
    <p:sldId id="267" r:id="rId7"/>
    <p:sldId id="275" r:id="rId8"/>
    <p:sldId id="278" r:id="rId9"/>
    <p:sldId id="406" r:id="rId10"/>
    <p:sldId id="407" r:id="rId11"/>
    <p:sldId id="408" r:id="rId12"/>
    <p:sldId id="409" r:id="rId13"/>
    <p:sldId id="413" r:id="rId14"/>
    <p:sldId id="277" r:id="rId15"/>
    <p:sldId id="437" r:id="rId16"/>
    <p:sldId id="421" r:id="rId17"/>
  </p:sldIdLst>
  <p:sldSz cx="9144000" cy="5143500" type="screen16x9"/>
  <p:notesSz cx="9144000" cy="6858000"/>
  <p:embeddedFontLst>
    <p:embeddedFont>
      <p:font typeface="Vogue-ExtraBold" panose="020B0500000000000000" charset="0"/>
      <p:regular r:id="rId19"/>
    </p:embeddedFont>
    <p:embeddedFont>
      <p:font typeface="Barmeno-ExtraBold" panose="02020500000000000000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C00000"/>
    <a:srgbClr val="FFEFD8"/>
    <a:srgbClr val="FFEFD7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87" d="100"/>
          <a:sy n="87" d="100"/>
        </p:scale>
        <p:origin x="85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23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677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6"/>
            <a:ext cx="9144000" cy="5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8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7" r:id="rId11"/>
    <p:sldLayoutId id="2147483660" r:id="rId12"/>
    <p:sldLayoutId id="2147483661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audio" Target="../media/audio1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1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wav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.jp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10.wav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audio" Target="../media/audio9.wav"/><Relationship Id="rId11" Type="http://schemas.openxmlformats.org/officeDocument/2006/relationships/image" Target="../media/image16.png"/><Relationship Id="rId5" Type="http://schemas.openxmlformats.org/officeDocument/2006/relationships/audio" Target="../media/audio8.wav"/><Relationship Id="rId10" Type="http://schemas.openxmlformats.org/officeDocument/2006/relationships/image" Target="../media/image15.png"/><Relationship Id="rId4" Type="http://schemas.openxmlformats.org/officeDocument/2006/relationships/audio" Target="../media/audio7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3.wav"/><Relationship Id="rId7" Type="http://schemas.openxmlformats.org/officeDocument/2006/relationships/image" Target="../media/image19.png"/><Relationship Id="rId2" Type="http://schemas.microsoft.com/office/2007/relationships/media" Target="../media/media3.wav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05912" y="1051605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571750" y="2286001"/>
            <a:ext cx="405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2 (1+2+3)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3127664"/>
            <a:ext cx="2097238" cy="1803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457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r="482"/>
          <a:stretch/>
        </p:blipFill>
        <p:spPr>
          <a:xfrm>
            <a:off x="1243098" y="3546873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057400" y="3517116"/>
            <a:ext cx="5700798" cy="477038"/>
          </a:xfrm>
          <a:prstGeom prst="wedgeRoundRectCallout">
            <a:avLst>
              <a:gd name="adj1" fmla="val -57024"/>
              <a:gd name="adj2" fmla="val -377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you have?</a:t>
            </a: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r="3817"/>
          <a:stretch/>
        </p:blipFill>
        <p:spPr>
          <a:xfrm>
            <a:off x="6400800" y="4177897"/>
            <a:ext cx="385848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86249" y="4143231"/>
            <a:ext cx="2458766" cy="477037"/>
          </a:xfrm>
          <a:prstGeom prst="wedgeRoundRectCallout">
            <a:avLst>
              <a:gd name="adj1" fmla="val 64450"/>
              <a:gd name="adj2" fmla="val -42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79426" y="1371600"/>
            <a:ext cx="2392028" cy="1718883"/>
            <a:chOff x="7705900" y="1121455"/>
            <a:chExt cx="3189371" cy="2291844"/>
          </a:xfrm>
        </p:grpSpPr>
        <p:pic>
          <p:nvPicPr>
            <p:cNvPr id="16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1180780"/>
              <a:ext cx="3046671" cy="203054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17" name="Bùi Liễu"/>
            <p:cNvSpPr/>
            <p:nvPr/>
          </p:nvSpPr>
          <p:spPr>
            <a:xfrm>
              <a:off x="7705900" y="1121455"/>
              <a:ext cx="399410" cy="3937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Bùi Liễu"/>
            <p:cNvSpPr/>
            <p:nvPr/>
          </p:nvSpPr>
          <p:spPr>
            <a:xfrm>
              <a:off x="7905605" y="2880306"/>
              <a:ext cx="2932659" cy="53299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many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Google Shape;719;p38">
            <a:extLst>
              <a:ext uri="{FF2B5EF4-FFF2-40B4-BE49-F238E27FC236}">
                <a16:creationId xmlns:a16="http://schemas.microsoft.com/office/drawing/2014/main" id="{E299018E-5D2A-4679-8964-5ED6EDEBE57C}"/>
              </a:ext>
            </a:extLst>
          </p:cNvPr>
          <p:cNvSpPr txBox="1">
            <a:spLocks/>
          </p:cNvSpPr>
          <p:nvPr/>
        </p:nvSpPr>
        <p:spPr>
          <a:xfrm>
            <a:off x="754222" y="244311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D9A8A0-0BB3-4E4B-A5A7-A65A9CFA8E99}"/>
              </a:ext>
            </a:extLst>
          </p:cNvPr>
          <p:cNvGrpSpPr/>
          <p:nvPr/>
        </p:nvGrpSpPr>
        <p:grpSpPr>
          <a:xfrm>
            <a:off x="754222" y="1694889"/>
            <a:ext cx="4726476" cy="1262612"/>
            <a:chOff x="914400" y="1530522"/>
            <a:chExt cx="6019800" cy="1683482"/>
          </a:xfrm>
        </p:grpSpPr>
        <p:sp>
          <p:nvSpPr>
            <p:cNvPr id="15" name="Rounded Rectangular Callout 17">
              <a:extLst>
                <a:ext uri="{FF2B5EF4-FFF2-40B4-BE49-F238E27FC236}">
                  <a16:creationId xmlns:a16="http://schemas.microsoft.com/office/drawing/2014/main" id="{1162EF4C-7799-47D8-A4EA-E62245AFFDF9}"/>
                </a:ext>
              </a:extLst>
            </p:cNvPr>
            <p:cNvSpPr/>
            <p:nvPr/>
          </p:nvSpPr>
          <p:spPr>
            <a:xfrm>
              <a:off x="914400" y="1530522"/>
              <a:ext cx="6019800" cy="719157"/>
            </a:xfrm>
            <a:prstGeom prst="wedgeRoundRectCallout">
              <a:avLst>
                <a:gd name="adj1" fmla="val -37937"/>
                <a:gd name="adj2" fmla="val 89773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How many _____ do you have?</a:t>
              </a: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254CE4C6-1647-4341-960F-8C892EF4F4ED}"/>
                </a:ext>
              </a:extLst>
            </p:cNvPr>
            <p:cNvSpPr/>
            <p:nvPr/>
          </p:nvSpPr>
          <p:spPr>
            <a:xfrm>
              <a:off x="2565459" y="2494847"/>
              <a:ext cx="2786965" cy="719157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have __</a:t>
              </a:r>
              <a:r>
                <a:rPr lang="vi-VN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__.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2090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r="482"/>
          <a:stretch/>
        </p:blipFill>
        <p:spPr>
          <a:xfrm>
            <a:off x="1315417" y="3447741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171701" y="3447741"/>
            <a:ext cx="5371133" cy="482102"/>
          </a:xfrm>
          <a:prstGeom prst="wedgeRoundRectCallout">
            <a:avLst>
              <a:gd name="adj1" fmla="val -57232"/>
              <a:gd name="adj2" fmla="val -99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dogs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you have?</a:t>
            </a: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r="3817"/>
          <a:stretch/>
        </p:blipFill>
        <p:spPr>
          <a:xfrm>
            <a:off x="6457951" y="4079040"/>
            <a:ext cx="395984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69770" y="4050922"/>
            <a:ext cx="2447582" cy="482102"/>
          </a:xfrm>
          <a:prstGeom prst="wedgeRoundRectCallout">
            <a:avLst>
              <a:gd name="adj1" fmla="val 66092"/>
              <a:gd name="adj2" fmla="val -892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74824" y="1200150"/>
            <a:ext cx="2403329" cy="1746991"/>
            <a:chOff x="7703065" y="1390677"/>
            <a:chExt cx="3204439" cy="2329321"/>
          </a:xfrm>
        </p:grpSpPr>
        <p:pic>
          <p:nvPicPr>
            <p:cNvPr id="16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69" y="1455664"/>
              <a:ext cx="3094635" cy="203761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17" name="Bùi Liễu"/>
            <p:cNvSpPr/>
            <p:nvPr/>
          </p:nvSpPr>
          <p:spPr>
            <a:xfrm>
              <a:off x="7703065" y="1390677"/>
              <a:ext cx="399410" cy="3937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Bùi Liễu"/>
            <p:cNvSpPr/>
            <p:nvPr/>
          </p:nvSpPr>
          <p:spPr>
            <a:xfrm>
              <a:off x="8003164" y="3191581"/>
              <a:ext cx="2769736" cy="52841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some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Google Shape;719;p38">
            <a:extLst>
              <a:ext uri="{FF2B5EF4-FFF2-40B4-BE49-F238E27FC236}">
                <a16:creationId xmlns:a16="http://schemas.microsoft.com/office/drawing/2014/main" id="{CEB646A5-B1F4-4C64-935F-8334DCB1054F}"/>
              </a:ext>
            </a:extLst>
          </p:cNvPr>
          <p:cNvSpPr txBox="1">
            <a:spLocks/>
          </p:cNvSpPr>
          <p:nvPr/>
        </p:nvSpPr>
        <p:spPr>
          <a:xfrm>
            <a:off x="800101" y="21864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100274-81B9-42DC-AAE9-E39D51D4FC9C}"/>
              </a:ext>
            </a:extLst>
          </p:cNvPr>
          <p:cNvGrpSpPr/>
          <p:nvPr/>
        </p:nvGrpSpPr>
        <p:grpSpPr>
          <a:xfrm>
            <a:off x="685800" y="1515427"/>
            <a:ext cx="4743450" cy="1262612"/>
            <a:chOff x="914400" y="1530522"/>
            <a:chExt cx="6019800" cy="1683482"/>
          </a:xfrm>
        </p:grpSpPr>
        <p:sp>
          <p:nvSpPr>
            <p:cNvPr id="15" name="Rounded Rectangular Callout 17">
              <a:extLst>
                <a:ext uri="{FF2B5EF4-FFF2-40B4-BE49-F238E27FC236}">
                  <a16:creationId xmlns:a16="http://schemas.microsoft.com/office/drawing/2014/main" id="{793B46EA-AC52-4155-8AAB-9A7B33FC6122}"/>
                </a:ext>
              </a:extLst>
            </p:cNvPr>
            <p:cNvSpPr/>
            <p:nvPr/>
          </p:nvSpPr>
          <p:spPr>
            <a:xfrm>
              <a:off x="914400" y="1530522"/>
              <a:ext cx="6019800" cy="719157"/>
            </a:xfrm>
            <a:prstGeom prst="wedgeRoundRectCallout">
              <a:avLst>
                <a:gd name="adj1" fmla="val -37937"/>
                <a:gd name="adj2" fmla="val 89773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How many _____ do you have?</a:t>
              </a: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4E671AEF-ADBF-4F04-8835-A3045A9BA8A5}"/>
                </a:ext>
              </a:extLst>
            </p:cNvPr>
            <p:cNvSpPr/>
            <p:nvPr/>
          </p:nvSpPr>
          <p:spPr>
            <a:xfrm>
              <a:off x="2565459" y="2494847"/>
              <a:ext cx="2786965" cy="719157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have __</a:t>
              </a:r>
              <a:r>
                <a:rPr lang="vi-VN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__.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643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" b="6118"/>
          <a:stretch/>
        </p:blipFill>
        <p:spPr>
          <a:xfrm flipH="1">
            <a:off x="1428750" y="3555796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201987" y="3555796"/>
            <a:ext cx="5229700" cy="482100"/>
          </a:xfrm>
          <a:prstGeom prst="wedgeRoundRectCallout">
            <a:avLst>
              <a:gd name="adj1" fmla="val -56051"/>
              <a:gd name="adj2" fmla="val -542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dogs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you have?</a:t>
            </a: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r="2913"/>
          <a:stretch/>
        </p:blipFill>
        <p:spPr>
          <a:xfrm>
            <a:off x="6400800" y="4184509"/>
            <a:ext cx="369515" cy="392871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37707" y="4184509"/>
            <a:ext cx="2476851" cy="444641"/>
          </a:xfrm>
          <a:prstGeom prst="wedgeRoundRectCallout">
            <a:avLst>
              <a:gd name="adj1" fmla="val 64013"/>
              <a:gd name="adj2" fmla="val -57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63595" y="1218678"/>
            <a:ext cx="2410106" cy="1913377"/>
            <a:chOff x="7741307" y="800517"/>
            <a:chExt cx="3213475" cy="2551169"/>
          </a:xfrm>
        </p:grpSpPr>
        <p:pic>
          <p:nvPicPr>
            <p:cNvPr id="16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844" y="917425"/>
              <a:ext cx="3168938" cy="219945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17" name="Bùi Liễu"/>
            <p:cNvSpPr/>
            <p:nvPr/>
          </p:nvSpPr>
          <p:spPr>
            <a:xfrm>
              <a:off x="7741307" y="800517"/>
              <a:ext cx="399410" cy="3937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Bùi Liễu"/>
            <p:cNvSpPr/>
            <p:nvPr/>
          </p:nvSpPr>
          <p:spPr>
            <a:xfrm>
              <a:off x="7916866" y="2835203"/>
              <a:ext cx="2807648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/ many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Google Shape;719;p38">
            <a:extLst>
              <a:ext uri="{FF2B5EF4-FFF2-40B4-BE49-F238E27FC236}">
                <a16:creationId xmlns:a16="http://schemas.microsoft.com/office/drawing/2014/main" id="{17EEF178-8402-4965-AE2C-E4BDEC701D10}"/>
              </a:ext>
            </a:extLst>
          </p:cNvPr>
          <p:cNvSpPr txBox="1">
            <a:spLocks/>
          </p:cNvSpPr>
          <p:nvPr/>
        </p:nvSpPr>
        <p:spPr>
          <a:xfrm>
            <a:off x="672403" y="269944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4FE488-60FB-4C7B-9E1B-107313F51639}"/>
              </a:ext>
            </a:extLst>
          </p:cNvPr>
          <p:cNvGrpSpPr/>
          <p:nvPr/>
        </p:nvGrpSpPr>
        <p:grpSpPr>
          <a:xfrm>
            <a:off x="838200" y="1679902"/>
            <a:ext cx="4617408" cy="1262612"/>
            <a:chOff x="777656" y="1530522"/>
            <a:chExt cx="6156544" cy="1683482"/>
          </a:xfrm>
        </p:grpSpPr>
        <p:sp>
          <p:nvSpPr>
            <p:cNvPr id="15" name="Rounded Rectangular Callout 17">
              <a:extLst>
                <a:ext uri="{FF2B5EF4-FFF2-40B4-BE49-F238E27FC236}">
                  <a16:creationId xmlns:a16="http://schemas.microsoft.com/office/drawing/2014/main" id="{8FB5BC87-D76F-4E69-B6B2-ACD12BA117A6}"/>
                </a:ext>
              </a:extLst>
            </p:cNvPr>
            <p:cNvSpPr/>
            <p:nvPr/>
          </p:nvSpPr>
          <p:spPr>
            <a:xfrm>
              <a:off x="777656" y="1530522"/>
              <a:ext cx="6156544" cy="719157"/>
            </a:xfrm>
            <a:prstGeom prst="wedgeRoundRectCallout">
              <a:avLst>
                <a:gd name="adj1" fmla="val -37937"/>
                <a:gd name="adj2" fmla="val 89773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How many _____ do you have?</a:t>
              </a: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C61DF679-4776-4B9E-BB58-0B1C19322F6B}"/>
                </a:ext>
              </a:extLst>
            </p:cNvPr>
            <p:cNvSpPr/>
            <p:nvPr/>
          </p:nvSpPr>
          <p:spPr>
            <a:xfrm>
              <a:off x="2565459" y="2494847"/>
              <a:ext cx="2786965" cy="719157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have __</a:t>
              </a:r>
              <a:r>
                <a:rPr lang="vi-VN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__.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51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085850" y="1485901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9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Structures</a:t>
            </a:r>
            <a:endParaRPr lang="en-US" sz="9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341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348377" y="1867735"/>
            <a:ext cx="4400550" cy="9524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How many _____ do you have?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628650" y="1377435"/>
            <a:ext cx="5692584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94584"/>
            <a:ext cx="3007328" cy="2063166"/>
          </a:xfrm>
          <a:prstGeom prst="rect">
            <a:avLst/>
          </a:prstGeom>
        </p:spPr>
      </p:pic>
      <p:sp>
        <p:nvSpPr>
          <p:cNvPr id="7" name="Bùi Liễu">
            <a:extLst>
              <a:ext uri="{FF2B5EF4-FFF2-40B4-BE49-F238E27FC236}">
                <a16:creationId xmlns:a16="http://schemas.microsoft.com/office/drawing/2014/main" id="{0885F52D-9C99-4BA8-A04A-4F311E5530BD}"/>
              </a:ext>
            </a:extLst>
          </p:cNvPr>
          <p:cNvSpPr/>
          <p:nvPr/>
        </p:nvSpPr>
        <p:spPr>
          <a:xfrm>
            <a:off x="3205627" y="353648"/>
            <a:ext cx="268605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5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Structures</a:t>
            </a:r>
            <a:endParaRPr lang="en-US" sz="405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093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735856" y="3937132"/>
            <a:ext cx="200809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many</a:t>
            </a:r>
          </a:p>
        </p:txBody>
      </p:sp>
      <p:cxnSp>
        <p:nvCxnSpPr>
          <p:cNvPr id="4" name="Bùi Liễu 0968142780"/>
          <p:cNvCxnSpPr>
            <a:cxnSpLocks/>
            <a:stCxn id="26" idx="2"/>
          </p:cNvCxnSpPr>
          <p:nvPr/>
        </p:nvCxnSpPr>
        <p:spPr>
          <a:xfrm flipH="1">
            <a:off x="3696968" y="2114551"/>
            <a:ext cx="948958" cy="72204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26" idx="2"/>
          </p:cNvCxnSpPr>
          <p:nvPr/>
        </p:nvCxnSpPr>
        <p:spPr>
          <a:xfrm flipH="1">
            <a:off x="1386578" y="2114551"/>
            <a:ext cx="3259348" cy="48597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26" idx="2"/>
          </p:cNvCxnSpPr>
          <p:nvPr/>
        </p:nvCxnSpPr>
        <p:spPr>
          <a:xfrm>
            <a:off x="4645926" y="2114551"/>
            <a:ext cx="908278" cy="74529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Bùi Liễu 0968142780"/>
          <p:cNvCxnSpPr>
            <a:cxnSpLocks/>
            <a:stCxn id="26" idx="2"/>
          </p:cNvCxnSpPr>
          <p:nvPr/>
        </p:nvCxnSpPr>
        <p:spPr>
          <a:xfrm>
            <a:off x="4645926" y="2114551"/>
            <a:ext cx="3107984" cy="40791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ùi Liễu 0968142780"/>
          <p:cNvSpPr/>
          <p:nvPr/>
        </p:nvSpPr>
        <p:spPr>
          <a:xfrm>
            <a:off x="2324435" y="4274464"/>
            <a:ext cx="239626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many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188445" y="3937132"/>
            <a:ext cx="239626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some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751478" y="3337760"/>
            <a:ext cx="1668184" cy="18697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9" name="Bùi Liễu 0968142780"/>
          <p:cNvSpPr/>
          <p:nvPr/>
        </p:nvSpPr>
        <p:spPr>
          <a:xfrm>
            <a:off x="4627407" y="4296744"/>
            <a:ext cx="2093540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some</a:t>
            </a: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4" y="2693916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91" y="3065239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5" name="Bùi Liễ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2" y="3042959"/>
            <a:ext cx="1831642" cy="1244274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89" y="2693916"/>
            <a:ext cx="1831642" cy="1256808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46A16B2C-9B80-4F4E-8B91-69ED0328E7D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442907" y="114300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Bùi Liễu">
            <a:extLst>
              <a:ext uri="{FF2B5EF4-FFF2-40B4-BE49-F238E27FC236}">
                <a16:creationId xmlns:a16="http://schemas.microsoft.com/office/drawing/2014/main" id="{046FAE1A-2385-40B2-8A93-6CD739C2AEB1}"/>
              </a:ext>
            </a:extLst>
          </p:cNvPr>
          <p:cNvSpPr/>
          <p:nvPr/>
        </p:nvSpPr>
        <p:spPr>
          <a:xfrm>
            <a:off x="2244746" y="1157833"/>
            <a:ext cx="4970974" cy="457736"/>
          </a:xfrm>
          <a:prstGeom prst="wedgeRoundRectCallout">
            <a:avLst>
              <a:gd name="adj1" fmla="val -56614"/>
              <a:gd name="adj2" fmla="val -11015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many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 do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acebook: Bùi Liễu">
            <a:extLst>
              <a:ext uri="{FF2B5EF4-FFF2-40B4-BE49-F238E27FC236}">
                <a16:creationId xmlns:a16="http://schemas.microsoft.com/office/drawing/2014/main" id="{B1E95420-6C95-4F39-A5CC-30554B7C378B}"/>
              </a:ext>
            </a:extLst>
          </p:cNvPr>
          <p:cNvSpPr txBox="1"/>
          <p:nvPr/>
        </p:nvSpPr>
        <p:spPr>
          <a:xfrm>
            <a:off x="3520547" y="1705928"/>
            <a:ext cx="2250757" cy="408623"/>
          </a:xfrm>
          <a:prstGeom prst="wedgeRoundRectCallout">
            <a:avLst>
              <a:gd name="adj1" fmla="val 65734"/>
              <a:gd name="adj2" fmla="val -9833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id="{C71293E8-EC48-4012-8C37-6A3F2EF927B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6157562" y="1649175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1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820680" y="310585"/>
            <a:ext cx="2893638" cy="4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16 lesson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6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9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534529"/>
            <a:ext cx="6467710" cy="340979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34290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62B786-78FE-43FB-BCB6-795E2339BE55}"/>
              </a:ext>
            </a:extLst>
          </p:cNvPr>
          <p:cNvSpPr/>
          <p:nvPr/>
        </p:nvSpPr>
        <p:spPr>
          <a:xfrm>
            <a:off x="5314950" y="1382269"/>
            <a:ext cx="2140429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DCE3DF-15E0-42DB-A4FA-DFFE472D5CCF}"/>
              </a:ext>
            </a:extLst>
          </p:cNvPr>
          <p:cNvSpPr/>
          <p:nvPr/>
        </p:nvSpPr>
        <p:spPr>
          <a:xfrm>
            <a:off x="381203" y="1365940"/>
            <a:ext cx="4805994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48904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0325" y="211455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785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17133" y="301000"/>
            <a:ext cx="301854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2" y="2810606"/>
            <a:ext cx="2229917" cy="1735904"/>
          </a:xfrm>
          <a:prstGeom prst="cloud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81059" y="2000250"/>
            <a:ext cx="384144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573809" y="2448028"/>
            <a:ext cx="385989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573809" y="2895806"/>
            <a:ext cx="255938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573809" y="3343584"/>
            <a:ext cx="201176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573809" y="3791361"/>
            <a:ext cx="282411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269595" y="2000250"/>
            <a:ext cx="377636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264624" y="2437205"/>
            <a:ext cx="430787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4264624" y="2895806"/>
            <a:ext cx="293949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264625" y="3343584"/>
            <a:ext cx="32131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264624" y="3791361"/>
            <a:ext cx="277631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</a:p>
        </p:txBody>
      </p:sp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310" y="171904"/>
            <a:ext cx="873689" cy="873689"/>
          </a:xfrm>
          <a:prstGeom prst="rect">
            <a:avLst/>
          </a:prstGeom>
        </p:spPr>
      </p:pic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B9C6075B-6175-4242-AAE1-3E05F8D80463}"/>
              </a:ext>
            </a:extLst>
          </p:cNvPr>
          <p:cNvSpPr txBox="1"/>
          <p:nvPr/>
        </p:nvSpPr>
        <p:spPr>
          <a:xfrm>
            <a:off x="3839009" y="1086321"/>
            <a:ext cx="1908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pets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74670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3497329" y="2468825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046350" y="1822114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084163" y="3152720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06" y="3172647"/>
            <a:ext cx="590874" cy="542104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17" y="1714500"/>
            <a:ext cx="724234" cy="720482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30" y="2472432"/>
            <a:ext cx="453883" cy="523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224134" y="566240"/>
            <a:ext cx="291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1248537"/>
            <a:ext cx="4214948" cy="3028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5" y="1061594"/>
            <a:ext cx="4221704" cy="2952786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348707" y="248408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457199" y="4293933"/>
            <a:ext cx="250163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299981" y="4310286"/>
            <a:ext cx="282156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899421" y="4299965"/>
            <a:ext cx="357375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37536488" y="104411"/>
            <a:ext cx="2754600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900">
                <a:solidFill>
                  <a:srgbClr val="333333"/>
                </a:solidFill>
                <a:latin typeface="Helvetica Neue"/>
              </a:rPr>
              <a:t>I have two rabbits. How many rabbits do you have?</a:t>
            </a:r>
            <a:endParaRPr lang="vi-VN" altLang="vi-VN">
              <a:latin typeface="Arial" panose="020B0604020202020204" pitchFamily="34" charset="0"/>
            </a:endParaRPr>
          </a:p>
        </p:txBody>
      </p:sp>
      <p:pic>
        <p:nvPicPr>
          <p:cNvPr id="17" name="Track 5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1533" y="464751"/>
            <a:ext cx="315485" cy="25290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94329" y="973760"/>
            <a:ext cx="2402163" cy="987867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Bùi Liễu 0968142780"/>
          <p:cNvSpPr/>
          <p:nvPr/>
        </p:nvSpPr>
        <p:spPr>
          <a:xfrm>
            <a:off x="668929" y="1092013"/>
            <a:ext cx="2772802" cy="763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rabbits.</a:t>
            </a:r>
          </a:p>
          <a:p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rabbits do you have?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26868" y="1331301"/>
            <a:ext cx="1632284" cy="457033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Bùi Liễu 0968142780"/>
          <p:cNvSpPr/>
          <p:nvPr/>
        </p:nvSpPr>
        <p:spPr>
          <a:xfrm>
            <a:off x="3136339" y="1331301"/>
            <a:ext cx="1771650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many.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73448" y="1048453"/>
            <a:ext cx="3841952" cy="794229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1"/>
          </a:p>
        </p:txBody>
      </p:sp>
      <p:sp>
        <p:nvSpPr>
          <p:cNvPr id="21" name="Bùi Liễu 0968142780"/>
          <p:cNvSpPr/>
          <p:nvPr/>
        </p:nvSpPr>
        <p:spPr>
          <a:xfrm>
            <a:off x="5164003" y="1089915"/>
            <a:ext cx="3841952" cy="718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 goldfish. How many goldfish do you have?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86300" y="3842932"/>
            <a:ext cx="1885950" cy="40005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Bùi Liễu 0968142780"/>
          <p:cNvSpPr/>
          <p:nvPr/>
        </p:nvSpPr>
        <p:spPr>
          <a:xfrm>
            <a:off x="4784526" y="3814440"/>
            <a:ext cx="1787724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some.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719;p38">
            <a:extLst>
              <a:ext uri="{FF2B5EF4-FFF2-40B4-BE49-F238E27FC236}">
                <a16:creationId xmlns:a16="http://schemas.microsoft.com/office/drawing/2014/main" id="{3C902B3A-7933-45D1-866A-8116FD571956}"/>
              </a:ext>
            </a:extLst>
          </p:cNvPr>
          <p:cNvSpPr txBox="1">
            <a:spLocks/>
          </p:cNvSpPr>
          <p:nvPr/>
        </p:nvSpPr>
        <p:spPr>
          <a:xfrm>
            <a:off x="514350" y="4705711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58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543051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429000" y="1828800"/>
            <a:ext cx="205740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goldfish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736227" y="2567490"/>
            <a:ext cx="194310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429001" y="3257141"/>
            <a:ext cx="1780408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many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715001" y="3286523"/>
            <a:ext cx="194309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429001" y="4057650"/>
            <a:ext cx="236600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how many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715001" y="4057650"/>
            <a:ext cx="1815882" cy="467437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bao nhiêu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50" y="4636731"/>
            <a:ext cx="3853247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013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0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013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 to listen again.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829758C8-6380-4517-908D-626E3447CF29}"/>
              </a:ext>
            </a:extLst>
          </p:cNvPr>
          <p:cNvSpPr/>
          <p:nvPr/>
        </p:nvSpPr>
        <p:spPr>
          <a:xfrm>
            <a:off x="2935877" y="406885"/>
            <a:ext cx="3771900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5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Vocabulary</a:t>
            </a:r>
            <a:r>
              <a:rPr lang="vi-VN" sz="45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endParaRPr lang="en-US" sz="45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250383-68A6-4780-A41A-888CDCBD7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34" y="1328142"/>
            <a:ext cx="1142138" cy="1142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C96B2B-7EDA-4012-A1A8-D9C51EF2C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9834" y="3994412"/>
            <a:ext cx="932612" cy="698586"/>
          </a:xfrm>
          <a:prstGeom prst="roundRect">
            <a:avLst/>
          </a:prstGeom>
        </p:spPr>
      </p:pic>
      <p:sp>
        <p:nvSpPr>
          <p:cNvPr id="20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14701" y="2498904"/>
            <a:ext cx="1673186" cy="54864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zh-CN" sz="2700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2. some</a:t>
            </a:r>
            <a:endParaRPr lang="zh-CN" altLang="en-US" sz="27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736227" y="1846678"/>
            <a:ext cx="1943100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044676" y="2344989"/>
            <a:ext cx="1020198" cy="702556"/>
            <a:chOff x="2971800" y="2254029"/>
            <a:chExt cx="2738214" cy="1802936"/>
          </a:xfrm>
        </p:grpSpPr>
        <p:pic>
          <p:nvPicPr>
            <p:cNvPr id="23" name="Bùi Liễu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2254029"/>
              <a:ext cx="2738214" cy="18029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24" name="Oval 23"/>
            <p:cNvSpPr/>
            <p:nvPr/>
          </p:nvSpPr>
          <p:spPr>
            <a:xfrm>
              <a:off x="3581400" y="242316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1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4114800" y="278892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2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652870" y="272796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44675" y="3163532"/>
            <a:ext cx="1020199" cy="665519"/>
            <a:chOff x="2123836" y="1634380"/>
            <a:chExt cx="4412645" cy="2940933"/>
          </a:xfrm>
        </p:grpSpPr>
        <p:pic>
          <p:nvPicPr>
            <p:cNvPr id="28" name="Bùi Liễu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836" y="1634380"/>
              <a:ext cx="4412645" cy="2940933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2514600" y="2168593"/>
              <a:ext cx="373212" cy="3594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1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3056931" y="2194096"/>
              <a:ext cx="373212" cy="3594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2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3645038" y="2194096"/>
              <a:ext cx="373212" cy="3594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3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502652" y="2161234"/>
              <a:ext cx="373212" cy="3594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4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016487" y="2119609"/>
              <a:ext cx="373212" cy="3594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5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5791200" y="2119609"/>
              <a:ext cx="373212" cy="3594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/>
                <a:t>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86274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ldfish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m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w man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ldfish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w man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m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2" grpId="0"/>
      <p:bldP spid="12" grpId="1"/>
      <p:bldP spid="13" grpId="0"/>
      <p:bldP spid="14" grpId="0"/>
      <p:bldP spid="14" grpId="1"/>
      <p:bldP spid="15" grpId="0"/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449624" y="184226"/>
            <a:ext cx="427707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92" y="3192757"/>
            <a:ext cx="2044684" cy="13707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18" y="1290330"/>
            <a:ext cx="2053661" cy="13687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91" y="1279047"/>
            <a:ext cx="2044685" cy="13627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25" y="3179189"/>
            <a:ext cx="2053661" cy="13522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0" name="Bùi Liễu"/>
          <p:cNvSpPr/>
          <p:nvPr/>
        </p:nvSpPr>
        <p:spPr>
          <a:xfrm>
            <a:off x="4298431" y="1215985"/>
            <a:ext cx="299558" cy="2952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6575851" y="1215286"/>
            <a:ext cx="299558" cy="2952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4298431" y="3086758"/>
            <a:ext cx="299558" cy="2952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6575851" y="3086758"/>
            <a:ext cx="299558" cy="2952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273949" y="2526275"/>
            <a:ext cx="2172633" cy="38355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some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6518203" y="2524719"/>
            <a:ext cx="2199494" cy="399745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many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4445737" y="4347138"/>
            <a:ext cx="1955063" cy="39631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some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6639040" y="4347138"/>
            <a:ext cx="2047760" cy="38736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/ many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A35118-BCFB-4DDC-A5FB-B42016A455D6}"/>
              </a:ext>
            </a:extLst>
          </p:cNvPr>
          <p:cNvGrpSpPr/>
          <p:nvPr/>
        </p:nvGrpSpPr>
        <p:grpSpPr>
          <a:xfrm>
            <a:off x="398721" y="1944867"/>
            <a:ext cx="3723755" cy="1611233"/>
            <a:chOff x="539722" y="2118890"/>
            <a:chExt cx="4965006" cy="2148310"/>
          </a:xfrm>
        </p:grpSpPr>
        <p:sp>
          <p:nvSpPr>
            <p:cNvPr id="18" name="Bùi Liễu"/>
            <p:cNvSpPr/>
            <p:nvPr/>
          </p:nvSpPr>
          <p:spPr>
            <a:xfrm>
              <a:off x="539722" y="2118890"/>
              <a:ext cx="4965006" cy="1039631"/>
            </a:xfrm>
            <a:prstGeom prst="wedgeRoundRectCallout">
              <a:avLst>
                <a:gd name="adj1" fmla="val -42374"/>
                <a:gd name="adj2" fmla="val 80688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How many _____ do </a:t>
              </a:r>
            </a:p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you have?</a:t>
              </a:r>
            </a:p>
          </p:txBody>
        </p:sp>
        <p:sp>
          <p:nvSpPr>
            <p:cNvPr id="19" name="Bùi Liễu"/>
            <p:cNvSpPr/>
            <p:nvPr/>
          </p:nvSpPr>
          <p:spPr>
            <a:xfrm>
              <a:off x="1769608" y="3633333"/>
              <a:ext cx="2733455" cy="633867"/>
            </a:xfrm>
            <a:prstGeom prst="wedgeRoundRectCallout">
              <a:avLst>
                <a:gd name="adj1" fmla="val 44461"/>
                <a:gd name="adj2" fmla="val 89876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have ____.</a:t>
              </a:r>
            </a:p>
          </p:txBody>
        </p:sp>
      </p:grpSp>
      <p:pic>
        <p:nvPicPr>
          <p:cNvPr id="2" name="Track 5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901" y="347637"/>
            <a:ext cx="316256" cy="253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3906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54222" y="244311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3298"/>
          <a:stretch/>
        </p:blipFill>
        <p:spPr>
          <a:xfrm flipH="1">
            <a:off x="6425605" y="4043613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228850" y="3411782"/>
            <a:ext cx="5593724" cy="460555"/>
          </a:xfrm>
          <a:prstGeom prst="wedgeRoundRectCallout">
            <a:avLst>
              <a:gd name="adj1" fmla="val -55705"/>
              <a:gd name="adj2" fmla="val -1198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you have?</a:t>
            </a: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1453555" y="3368750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56259" y="3998737"/>
            <a:ext cx="2562174" cy="460555"/>
          </a:xfrm>
          <a:prstGeom prst="wedgeRoundRectCallout">
            <a:avLst>
              <a:gd name="adj1" fmla="val 63920"/>
              <a:gd name="adj2" fmla="val -57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have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2F9C36-7D55-4899-8199-6BF7659C69B9}"/>
              </a:ext>
            </a:extLst>
          </p:cNvPr>
          <p:cNvGrpSpPr/>
          <p:nvPr/>
        </p:nvGrpSpPr>
        <p:grpSpPr>
          <a:xfrm>
            <a:off x="800100" y="1618907"/>
            <a:ext cx="4762500" cy="1262612"/>
            <a:chOff x="914400" y="1530522"/>
            <a:chExt cx="6350000" cy="1683482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914400" y="1530522"/>
              <a:ext cx="6350000" cy="719157"/>
            </a:xfrm>
            <a:prstGeom prst="wedgeRoundRectCallout">
              <a:avLst>
                <a:gd name="adj1" fmla="val -37937"/>
                <a:gd name="adj2" fmla="val 89773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How many _____ do you have?</a:t>
              </a: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2565459" y="2494847"/>
              <a:ext cx="2786965" cy="719157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have __</a:t>
              </a:r>
              <a:r>
                <a:rPr lang="vi-VN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__.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29037" y="1257300"/>
            <a:ext cx="2449443" cy="1822539"/>
            <a:chOff x="7276912" y="1005441"/>
            <a:chExt cx="3265924" cy="2430052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069" y="1076093"/>
              <a:ext cx="3140767" cy="209325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14" name="Bùi Liễu"/>
            <p:cNvSpPr/>
            <p:nvPr/>
          </p:nvSpPr>
          <p:spPr>
            <a:xfrm>
              <a:off x="7276912" y="1005441"/>
              <a:ext cx="399410" cy="3937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7476617" y="2924093"/>
              <a:ext cx="2925561" cy="511400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some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Google Shape;719;p38">
            <a:extLst>
              <a:ext uri="{FF2B5EF4-FFF2-40B4-BE49-F238E27FC236}">
                <a16:creationId xmlns:a16="http://schemas.microsoft.com/office/drawing/2014/main" id="{4D1B41A1-9AC2-4A64-A183-61E554DBC02F}"/>
              </a:ext>
            </a:extLst>
          </p:cNvPr>
          <p:cNvSpPr txBox="1">
            <a:spLocks/>
          </p:cNvSpPr>
          <p:nvPr/>
        </p:nvSpPr>
        <p:spPr>
          <a:xfrm>
            <a:off x="571500" y="4585692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1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4FD16A2-5520-4A8F-B969-47D62DA781A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6 lesson 2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F374C7-D5F5-49D8-AF1F-F480A2C38694}:2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49EA9-E940-4979-953B-1B5640733F7F}:4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E0D69D-2F37-41D8-AE74-EF0306A5CE89}:4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7E9787-1209-4CE0-A246-C1AA53E8218B}:4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54824A-D4DF-4E60-A39F-822982CE9E50}:4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421F63-E974-42F8-B6FF-6A97F69E452B}:4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7E0058-AF09-4973-8F01-78ED2AA3C172}:2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47E93F-071A-442F-9560-B08E70FD8AF1}:43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1ED3E-14AA-4658-8413-9C06DD89E1E2}:4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66C347-A9E4-4A58-BCDB-26131BC4226F}:4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C6AF1C-957D-4CDB-A2BE-B0E57A89A505}:4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06313A-880C-4847-91AE-91A95F9FA662}:43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9437CE-270F-4C41-9320-A4BAED9FE463}:3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D15462-F886-4B23-9CF7-9CA44AD0E7EE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968A6A-00E5-4682-AC5A-6D7B9EFB760D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2DC0A-2449-4C76-A5B2-71020D1899B7}:2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442</Words>
  <Application>Microsoft Office PowerPoint</Application>
  <PresentationFormat>On-screen Show (16:9)</PresentationFormat>
  <Paragraphs>110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Helvetica Neue</vt:lpstr>
      <vt:lpstr>Vogue-ExtraBold</vt:lpstr>
      <vt:lpstr>Fredoka One</vt:lpstr>
      <vt:lpstr>字魂59号-创粗黑</vt:lpstr>
      <vt:lpstr>Barmeno-ExtraBold</vt:lpstr>
      <vt:lpstr>Wingdings</vt:lpstr>
      <vt:lpstr>Calibri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16 lesson 2 (1+2+3)</dc:title>
  <dc:creator>Bùi Liễu 0968142780</dc:creator>
  <cp:lastModifiedBy>LIEN THANH</cp:lastModifiedBy>
  <cp:revision>197</cp:revision>
  <dcterms:created xsi:type="dcterms:W3CDTF">2006-08-16T00:00:00Z</dcterms:created>
  <dcterms:modified xsi:type="dcterms:W3CDTF">2025-04-01T01:36:04Z</dcterms:modified>
</cp:coreProperties>
</file>