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media/audio2.wav" ContentType="audio/x-wav"/>
  <Override PartName="/ppt/tags/tag4.xml" ContentType="application/vnd.openxmlformats-officedocument.presentationml.tags+xml"/>
  <Override PartName="/ppt/media/media1.wav" ContentType="audio/x-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427" r:id="rId2"/>
    <p:sldId id="345" r:id="rId3"/>
    <p:sldId id="448" r:id="rId4"/>
    <p:sldId id="449" r:id="rId5"/>
    <p:sldId id="450" r:id="rId6"/>
    <p:sldId id="428" r:id="rId7"/>
    <p:sldId id="414" r:id="rId8"/>
    <p:sldId id="430" r:id="rId9"/>
  </p:sldIdLst>
  <p:sldSz cx="9144000" cy="5143500" type="screen16x9"/>
  <p:notesSz cx="9144000" cy="6858000"/>
  <p:embeddedFontLst>
    <p:embeddedFont>
      <p:font typeface="Vogue-ExtraBold" panose="020B0500000000000000" charset="0"/>
      <p:regular r:id="rId11"/>
    </p:embeddedFont>
    <p:embeddedFont>
      <p:font typeface="Barmeno-ExtraBold" panose="02020500000000000000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ahoma" panose="020B0604030504040204" pitchFamily="34" charset="0"/>
      <p:regular r:id="rId17"/>
      <p:bold r:id="rId18"/>
    </p:embeddedFont>
  </p:embeddedFontLst>
  <p:custDataLst>
    <p:tags r:id="rId19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C00000"/>
    <a:srgbClr val="FFEFD8"/>
    <a:srgbClr val="FFEFD7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87" d="100"/>
          <a:sy n="87" d="100"/>
        </p:scale>
        <p:origin x="85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84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6"/>
            <a:ext cx="9144000" cy="5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8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57" r:id="rId11"/>
    <p:sldLayoutId id="2147483660" r:id="rId12"/>
    <p:sldLayoutId id="2147483661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NULL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28600" y="9637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705912" y="1051605"/>
            <a:ext cx="39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My pets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705912" y="2251934"/>
            <a:ext cx="428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2 (4+5+6)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105150"/>
            <a:ext cx="2097238" cy="1803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457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/>
          <p:cNvSpPr txBox="1">
            <a:spLocks/>
          </p:cNvSpPr>
          <p:nvPr/>
        </p:nvSpPr>
        <p:spPr>
          <a:xfrm>
            <a:off x="3513766" y="1520567"/>
            <a:ext cx="328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42" y="1504950"/>
            <a:ext cx="538976" cy="576932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3055573" y="2263070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95" y="2263070"/>
            <a:ext cx="540750" cy="544404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481635" y="3009806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47" y="3023452"/>
            <a:ext cx="584051" cy="615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223260" y="220947"/>
            <a:ext cx="2914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Contents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92" y="1744556"/>
            <a:ext cx="1751778" cy="1614987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4" y="1744556"/>
            <a:ext cx="1751778" cy="1614987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61" y="1744556"/>
            <a:ext cx="1751778" cy="1614987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01" y="1744556"/>
            <a:ext cx="1751778" cy="1614987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761620" y="424426"/>
            <a:ext cx="4549952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</a:p>
        </p:txBody>
      </p:sp>
      <p:sp>
        <p:nvSpPr>
          <p:cNvPr id="7" name="square 1"/>
          <p:cNvSpPr/>
          <p:nvPr/>
        </p:nvSpPr>
        <p:spPr>
          <a:xfrm>
            <a:off x="3978136" y="2922610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square 1"/>
          <p:cNvSpPr/>
          <p:nvPr/>
        </p:nvSpPr>
        <p:spPr>
          <a:xfrm>
            <a:off x="6074839" y="2950837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9" name="square 1"/>
          <p:cNvSpPr/>
          <p:nvPr/>
        </p:nvSpPr>
        <p:spPr>
          <a:xfrm>
            <a:off x="8183964" y="2923639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0" name="square 1"/>
          <p:cNvSpPr/>
          <p:nvPr/>
        </p:nvSpPr>
        <p:spPr>
          <a:xfrm>
            <a:off x="1821094" y="2922610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1814712" y="2980496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6060770" y="2944418"/>
            <a:ext cx="496831" cy="42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3970328" y="2986046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8183964" y="2967651"/>
            <a:ext cx="502837" cy="366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432076" y="1657350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2520584" y="1657350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4623994" y="1657350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6727404" y="1657350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9256" y="616666"/>
            <a:ext cx="290809" cy="233127"/>
          </a:xfrm>
          <a:prstGeom prst="rect">
            <a:avLst/>
          </a:prstGeom>
        </p:spPr>
      </p:pic>
      <p:pic>
        <p:nvPicPr>
          <p:cNvPr id="21" name="Track 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229" end="34404.5487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2" y="3668717"/>
            <a:ext cx="397246" cy="481766"/>
          </a:xfrm>
          <a:prstGeom prst="rect">
            <a:avLst/>
          </a:prstGeom>
        </p:spPr>
      </p:pic>
      <p:pic>
        <p:nvPicPr>
          <p:cNvPr id="22" name="Track 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0587" end="23416.5487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1" y="3668717"/>
            <a:ext cx="418790" cy="481766"/>
          </a:xfrm>
          <a:prstGeom prst="rect">
            <a:avLst/>
          </a:prstGeom>
        </p:spPr>
      </p:pic>
      <p:pic>
        <p:nvPicPr>
          <p:cNvPr id="23" name="Track 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31065" end="13323.5487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79" y="3633012"/>
            <a:ext cx="384330" cy="481766"/>
          </a:xfrm>
          <a:prstGeom prst="rect">
            <a:avLst/>
          </a:prstGeom>
        </p:spPr>
      </p:pic>
      <p:pic>
        <p:nvPicPr>
          <p:cNvPr id="24" name="Track 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41419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34" y="3620968"/>
            <a:ext cx="427495" cy="493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484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id="{52F1B933-AA85-4F31-BC70-452716542573}"/>
              </a:ext>
            </a:extLst>
          </p:cNvPr>
          <p:cNvSpPr txBox="1">
            <a:spLocks/>
          </p:cNvSpPr>
          <p:nvPr/>
        </p:nvSpPr>
        <p:spPr>
          <a:xfrm>
            <a:off x="648528" y="2106697"/>
            <a:ext cx="5657850" cy="68489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I have _____.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2345CB38-2879-4646-9B30-D5E7FDE148D9}"/>
              </a:ext>
            </a:extLst>
          </p:cNvPr>
          <p:cNvSpPr txBox="1">
            <a:spLocks/>
          </p:cNvSpPr>
          <p:nvPr/>
        </p:nvSpPr>
        <p:spPr>
          <a:xfrm>
            <a:off x="628650" y="1147313"/>
            <a:ext cx="5657850" cy="68489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rabbits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I have ____.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1178E14F-9080-4537-B8C3-60398D3C815E}"/>
              </a:ext>
            </a:extLst>
          </p:cNvPr>
          <p:cNvSpPr txBox="1">
            <a:spLocks/>
          </p:cNvSpPr>
          <p:nvPr/>
        </p:nvSpPr>
        <p:spPr>
          <a:xfrm>
            <a:off x="641075" y="3124880"/>
            <a:ext cx="5657850" cy="68489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parrots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I have ______.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1040E50A-29C8-44FB-A52F-E0EF8D6F75AD}"/>
              </a:ext>
            </a:extLst>
          </p:cNvPr>
          <p:cNvSpPr txBox="1">
            <a:spLocks/>
          </p:cNvSpPr>
          <p:nvPr/>
        </p:nvSpPr>
        <p:spPr>
          <a:xfrm>
            <a:off x="660952" y="4084263"/>
            <a:ext cx="6004220" cy="68489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goldfish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I have ______.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/>
          <a:srcRect l="72262" b="51427"/>
          <a:stretch/>
        </p:blipFill>
        <p:spPr>
          <a:xfrm>
            <a:off x="6838464" y="2906365"/>
            <a:ext cx="1645266" cy="940983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 rotWithShape="1">
          <a:blip r:embed="rId5"/>
          <a:srcRect l="72262" t="1330" b="49683"/>
          <a:stretch/>
        </p:blipFill>
        <p:spPr>
          <a:xfrm>
            <a:off x="6838464" y="860579"/>
            <a:ext cx="1645265" cy="1028700"/>
          </a:xfrm>
          <a:prstGeom prst="round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2298916" y="1542976"/>
            <a:ext cx="794657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2394169" y="2495980"/>
            <a:ext cx="753543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2205533" y="3508436"/>
            <a:ext cx="1197380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2260797" y="4457700"/>
            <a:ext cx="1086853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915919" y="274374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D0B48705-5EB3-4811-9860-BD6A80CD9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011" t="52069" r="251" b="-1056"/>
          <a:stretch/>
        </p:blipFill>
        <p:spPr>
          <a:xfrm>
            <a:off x="6838464" y="1905861"/>
            <a:ext cx="1645265" cy="1028700"/>
          </a:xfrm>
          <a:prstGeom prst="roundRect">
            <a:avLst/>
          </a:prstGeom>
        </p:spPr>
      </p:pic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176C329C-4861-47C8-9E59-BDA1264F4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73" t="52393" r="189" b="-966"/>
          <a:stretch/>
        </p:blipFill>
        <p:spPr>
          <a:xfrm>
            <a:off x="6838463" y="3863930"/>
            <a:ext cx="1645266" cy="940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92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00100" y="457200"/>
            <a:ext cx="28575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57201"/>
            <a:ext cx="6874979" cy="4279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654383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82341" y="325294"/>
            <a:ext cx="54864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1714501"/>
            <a:ext cx="4021782" cy="2773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9601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735856" y="3937132"/>
            <a:ext cx="200809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many</a:t>
            </a:r>
          </a:p>
        </p:txBody>
      </p:sp>
      <p:cxnSp>
        <p:nvCxnSpPr>
          <p:cNvPr id="4" name="Bùi Liễu 0968142780"/>
          <p:cNvCxnSpPr>
            <a:cxnSpLocks/>
            <a:stCxn id="26" idx="2"/>
          </p:cNvCxnSpPr>
          <p:nvPr/>
        </p:nvCxnSpPr>
        <p:spPr>
          <a:xfrm flipH="1">
            <a:off x="3696968" y="2114551"/>
            <a:ext cx="948958" cy="72204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26" idx="2"/>
          </p:cNvCxnSpPr>
          <p:nvPr/>
        </p:nvCxnSpPr>
        <p:spPr>
          <a:xfrm flipH="1">
            <a:off x="1386578" y="2114551"/>
            <a:ext cx="3259348" cy="48597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26" idx="2"/>
          </p:cNvCxnSpPr>
          <p:nvPr/>
        </p:nvCxnSpPr>
        <p:spPr>
          <a:xfrm>
            <a:off x="4645926" y="2114551"/>
            <a:ext cx="908278" cy="74529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Bùi Liễu 0968142780"/>
          <p:cNvCxnSpPr>
            <a:cxnSpLocks/>
            <a:stCxn id="26" idx="2"/>
          </p:cNvCxnSpPr>
          <p:nvPr/>
        </p:nvCxnSpPr>
        <p:spPr>
          <a:xfrm>
            <a:off x="4645926" y="2114551"/>
            <a:ext cx="3107984" cy="40791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ùi Liễu 0968142780"/>
          <p:cNvSpPr/>
          <p:nvPr/>
        </p:nvSpPr>
        <p:spPr>
          <a:xfrm>
            <a:off x="2324435" y="4274464"/>
            <a:ext cx="239626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many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188445" y="3937132"/>
            <a:ext cx="239626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some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751478" y="3337760"/>
            <a:ext cx="1668184" cy="18697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9" name="Bùi Liễu 0968142780"/>
          <p:cNvSpPr/>
          <p:nvPr/>
        </p:nvSpPr>
        <p:spPr>
          <a:xfrm>
            <a:off x="4627407" y="4296744"/>
            <a:ext cx="2093540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some</a:t>
            </a: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4" y="2693916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91" y="3065239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5" name="Bùi Liễ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2" y="3042959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6" name="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89" y="2693916"/>
            <a:ext cx="1831642" cy="1256808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46A16B2C-9B80-4F4E-8B91-69ED0328E7D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442907" y="114300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Bùi Liễu">
            <a:extLst>
              <a:ext uri="{FF2B5EF4-FFF2-40B4-BE49-F238E27FC236}">
                <a16:creationId xmlns:a16="http://schemas.microsoft.com/office/drawing/2014/main" id="{046FAE1A-2385-40B2-8A93-6CD739C2AEB1}"/>
              </a:ext>
            </a:extLst>
          </p:cNvPr>
          <p:cNvSpPr/>
          <p:nvPr/>
        </p:nvSpPr>
        <p:spPr>
          <a:xfrm>
            <a:off x="2244746" y="1157833"/>
            <a:ext cx="4970974" cy="457736"/>
          </a:xfrm>
          <a:prstGeom prst="wedgeRoundRectCallout">
            <a:avLst>
              <a:gd name="adj1" fmla="val -56614"/>
              <a:gd name="adj2" fmla="val -11015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many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 do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Facebook: Bùi Liễu">
            <a:extLst>
              <a:ext uri="{FF2B5EF4-FFF2-40B4-BE49-F238E27FC236}">
                <a16:creationId xmlns:a16="http://schemas.microsoft.com/office/drawing/2014/main" id="{B1E95420-6C95-4F39-A5CC-30554B7C378B}"/>
              </a:ext>
            </a:extLst>
          </p:cNvPr>
          <p:cNvSpPr txBox="1"/>
          <p:nvPr/>
        </p:nvSpPr>
        <p:spPr>
          <a:xfrm>
            <a:off x="3520547" y="1705928"/>
            <a:ext cx="2250757" cy="408623"/>
          </a:xfrm>
          <a:prstGeom prst="wedgeRoundRectCallout">
            <a:avLst>
              <a:gd name="adj1" fmla="val 65734"/>
              <a:gd name="adj2" fmla="val -9833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id="{C71293E8-EC48-4012-8C37-6A3F2EF927B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6157562" y="1649175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0968142780">
            <a:extLst>
              <a:ext uri="{FF2B5EF4-FFF2-40B4-BE49-F238E27FC236}">
                <a16:creationId xmlns:a16="http://schemas.microsoft.com/office/drawing/2014/main" id="{91D412FA-BC7D-435D-8223-7EFF7AD5D519}"/>
              </a:ext>
            </a:extLst>
          </p:cNvPr>
          <p:cNvSpPr txBox="1">
            <a:spLocks/>
          </p:cNvSpPr>
          <p:nvPr/>
        </p:nvSpPr>
        <p:spPr>
          <a:xfrm>
            <a:off x="3273878" y="135319"/>
            <a:ext cx="2893638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4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Review</a:t>
            </a:r>
            <a:endParaRPr lang="en-US" sz="4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6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9" grpId="0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86050" y="24003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Thank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you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en-US" sz="6000" b="1" dirty="0">
              <a:solidFill>
                <a:srgbClr val="F07C34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5795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9B319BA-04FE-4CA7-82FD-231974C87B5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Bùi Lan 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6 lesson 2 (4+5+6)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41CB20-A875-482F-B5C5-E3E8331C84BE}:4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04C0A3-61B9-4437-902D-F383F4CA82DC}:3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CB9627-68BC-466F-9980-FBCF03D0CA57}:4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569457-F78B-4FF2-8583-49B69C5DD4D8}:4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D0256E-DC2E-4042-B8B7-42B062A3154A}:4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4141B1-93F6-4160-9911-F6C8C9D6CBFB}:4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BBBE89-B347-465D-A9CD-8C3286EE7DB8}:4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E42066-240B-4647-B421-E3E34EC73FA7}:43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151</Words>
  <Application>Microsoft Office PowerPoint</Application>
  <PresentationFormat>On-screen Show (16:9)</PresentationFormat>
  <Paragraphs>40</Paragraphs>
  <Slides>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Vogue-ExtraBold</vt:lpstr>
      <vt:lpstr>Fredoka One</vt:lpstr>
      <vt:lpstr>Barmeno-ExtraBold</vt:lpstr>
      <vt:lpstr>Calibri</vt:lpstr>
      <vt:lpstr>Tahoma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16 lesson 2 (4+5+6)</dc:title>
  <cp:lastModifiedBy>LIEN THANH</cp:lastModifiedBy>
  <cp:revision>194</cp:revision>
  <dcterms:created xsi:type="dcterms:W3CDTF">2006-08-16T00:00:00Z</dcterms:created>
  <dcterms:modified xsi:type="dcterms:W3CDTF">2025-04-01T01:37:08Z</dcterms:modified>
</cp:coreProperties>
</file>