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tags/tag7.xml" ContentType="application/vnd.openxmlformats-officedocument.presentationml.tags+xml"/>
  <Override PartName="/ppt/media/media2.wav" ContentType="audio/x-wav"/>
  <Override PartName="/ppt/tags/tag8.xml" ContentType="application/vnd.openxmlformats-officedocument.presentationml.tags+xml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427" r:id="rId2"/>
    <p:sldId id="445" r:id="rId3"/>
    <p:sldId id="446" r:id="rId4"/>
    <p:sldId id="447" r:id="rId5"/>
    <p:sldId id="448" r:id="rId6"/>
    <p:sldId id="449" r:id="rId7"/>
    <p:sldId id="450" r:id="rId8"/>
    <p:sldId id="471" r:id="rId9"/>
    <p:sldId id="472" r:id="rId10"/>
    <p:sldId id="414" r:id="rId11"/>
    <p:sldId id="430" r:id="rId12"/>
  </p:sldIdLst>
  <p:sldSz cx="9144000" cy="5143500" type="screen16x9"/>
  <p:notesSz cx="9144000" cy="6858000"/>
  <p:embeddedFontLst>
    <p:embeddedFont>
      <p:font typeface="Vogue-ExtraBold" panose="020B0500000000000000" charset="0"/>
      <p:regular r:id="rId14"/>
    </p:embeddedFont>
    <p:embeddedFont>
      <p:font typeface="Barmeno-ExtraBold" panose="02020500000000000000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C00000"/>
    <a:srgbClr val="FFEFD8"/>
    <a:srgbClr val="FFEFD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7" d="100"/>
          <a:sy n="87" d="100"/>
        </p:scale>
        <p:origin x="85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66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17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4050"/>
            <a:ext cx="11553083" cy="27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audio" Target="NULL"/><Relationship Id="rId3" Type="http://schemas.openxmlformats.org/officeDocument/2006/relationships/audio" Target="../media/audio9.wav"/><Relationship Id="rId21" Type="http://schemas.openxmlformats.org/officeDocument/2006/relationships/image" Target="../media/image20.png"/><Relationship Id="rId7" Type="http://schemas.openxmlformats.org/officeDocument/2006/relationships/audio" Target="../media/audio13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audio" Target="NUL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audio" Target="NULL"/><Relationship Id="rId1" Type="http://schemas.openxmlformats.org/officeDocument/2006/relationships/tags" Target="../tags/tag8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NULL"/><Relationship Id="rId32" Type="http://schemas.openxmlformats.org/officeDocument/2006/relationships/audio" Target="NULL"/><Relationship Id="rId5" Type="http://schemas.openxmlformats.org/officeDocument/2006/relationships/audio" Target="../media/audio11.wav"/><Relationship Id="rId15" Type="http://schemas.openxmlformats.org/officeDocument/2006/relationships/image" Target="../media/image14.png"/><Relationship Id="rId28" Type="http://schemas.openxmlformats.org/officeDocument/2006/relationships/audio" Target="NULL"/><Relationship Id="rId10" Type="http://schemas.openxmlformats.org/officeDocument/2006/relationships/audio" Target="../media/audio16.wav"/><Relationship Id="rId19" Type="http://schemas.openxmlformats.org/officeDocument/2006/relationships/image" Target="../media/image18.png"/><Relationship Id="rId31" Type="http://schemas.openxmlformats.org/officeDocument/2006/relationships/audio" Target="NULL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13.png"/><Relationship Id="rId27" Type="http://schemas.openxmlformats.org/officeDocument/2006/relationships/audio" Target="NULL"/><Relationship Id="rId30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80300" y="2238914"/>
            <a:ext cx="421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3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78" y="3028950"/>
            <a:ext cx="2097238" cy="1803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457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597429" y="4051432"/>
            <a:ext cx="240814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many</a:t>
            </a:r>
          </a:p>
        </p:txBody>
      </p:sp>
      <p:cxnSp>
        <p:nvCxnSpPr>
          <p:cNvPr id="4" name="Bùi Liễu 0968142780"/>
          <p:cNvCxnSpPr>
            <a:cxnSpLocks/>
            <a:stCxn id="26" idx="2"/>
          </p:cNvCxnSpPr>
          <p:nvPr/>
        </p:nvCxnSpPr>
        <p:spPr>
          <a:xfrm flipH="1">
            <a:off x="3696968" y="2228851"/>
            <a:ext cx="948958" cy="7220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26" idx="2"/>
          </p:cNvCxnSpPr>
          <p:nvPr/>
        </p:nvCxnSpPr>
        <p:spPr>
          <a:xfrm flipH="1">
            <a:off x="1386578" y="2228851"/>
            <a:ext cx="3259348" cy="48597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26" idx="2"/>
          </p:cNvCxnSpPr>
          <p:nvPr/>
        </p:nvCxnSpPr>
        <p:spPr>
          <a:xfrm>
            <a:off x="4645926" y="2228851"/>
            <a:ext cx="908278" cy="74529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 0968142780"/>
          <p:cNvCxnSpPr>
            <a:cxnSpLocks/>
            <a:stCxn id="26" idx="2"/>
          </p:cNvCxnSpPr>
          <p:nvPr/>
        </p:nvCxnSpPr>
        <p:spPr>
          <a:xfrm>
            <a:off x="4645926" y="2228851"/>
            <a:ext cx="3107984" cy="40791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ùi Liễu 0968142780"/>
          <p:cNvSpPr/>
          <p:nvPr/>
        </p:nvSpPr>
        <p:spPr>
          <a:xfrm>
            <a:off x="2324435" y="4388764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many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88445" y="4051432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some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751478" y="3452060"/>
            <a:ext cx="1668184" cy="1869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 0968142780"/>
          <p:cNvSpPr/>
          <p:nvPr/>
        </p:nvSpPr>
        <p:spPr>
          <a:xfrm>
            <a:off x="4627407" y="4411044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some</a:t>
            </a: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4" y="2808216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1" y="317953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2" y="315725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89" y="2808216"/>
            <a:ext cx="1831642" cy="125680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46A16B2C-9B80-4F4E-8B91-69ED0328E7D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442907" y="12573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Bùi Liễu">
            <a:extLst>
              <a:ext uri="{FF2B5EF4-FFF2-40B4-BE49-F238E27FC236}">
                <a16:creationId xmlns:a16="http://schemas.microsoft.com/office/drawing/2014/main" id="{046FAE1A-2385-40B2-8A93-6CD739C2AEB1}"/>
              </a:ext>
            </a:extLst>
          </p:cNvPr>
          <p:cNvSpPr/>
          <p:nvPr/>
        </p:nvSpPr>
        <p:spPr>
          <a:xfrm>
            <a:off x="2244746" y="1272133"/>
            <a:ext cx="4970974" cy="457736"/>
          </a:xfrm>
          <a:prstGeom prst="wedgeRoundRectCallout">
            <a:avLst>
              <a:gd name="adj1" fmla="val -56614"/>
              <a:gd name="adj2" fmla="val -11015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do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id="{B1E95420-6C95-4F39-A5CC-30554B7C378B}"/>
              </a:ext>
            </a:extLst>
          </p:cNvPr>
          <p:cNvSpPr txBox="1"/>
          <p:nvPr/>
        </p:nvSpPr>
        <p:spPr>
          <a:xfrm>
            <a:off x="3520547" y="1820228"/>
            <a:ext cx="2250757" cy="408623"/>
          </a:xfrm>
          <a:prstGeom prst="wedgeRoundRectCallout">
            <a:avLst>
              <a:gd name="adj1" fmla="val 65734"/>
              <a:gd name="adj2" fmla="val -9833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C71293E8-EC48-4012-8C37-6A3F2EF927B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6157562" y="176347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0968142780">
            <a:extLst>
              <a:ext uri="{FF2B5EF4-FFF2-40B4-BE49-F238E27FC236}">
                <a16:creationId xmlns:a16="http://schemas.microsoft.com/office/drawing/2014/main" id="{91D412FA-BC7D-435D-8223-7EFF7AD5D519}"/>
              </a:ext>
            </a:extLst>
          </p:cNvPr>
          <p:cNvSpPr txBox="1">
            <a:spLocks/>
          </p:cNvSpPr>
          <p:nvPr/>
        </p:nvSpPr>
        <p:spPr>
          <a:xfrm>
            <a:off x="3273878" y="135319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Review</a:t>
            </a:r>
            <a:endParaRPr lang="en-US" sz="4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6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5795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312763" y="2595600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312762" y="1905000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312763" y="3324693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58" y="3386668"/>
            <a:ext cx="568922" cy="366360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59" y="1946215"/>
            <a:ext cx="570407" cy="376391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40" y="2605625"/>
            <a:ext cx="600826" cy="355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190673" y="495553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573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009650" y="1697152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9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Phonics</a:t>
            </a:r>
            <a:endParaRPr lang="en-US" sz="9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54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3 - Unit 16- My pets -ɒ- - -əʊ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512" end="20457.97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476845"/>
            <a:ext cx="7448550" cy="4189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8898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71500" y="412772"/>
            <a:ext cx="413087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145BDCC4-ED27-4AE3-9113-4F742B639674}"/>
              </a:ext>
            </a:extLst>
          </p:cNvPr>
          <p:cNvSpPr txBox="1"/>
          <p:nvPr/>
        </p:nvSpPr>
        <p:spPr>
          <a:xfrm>
            <a:off x="285749" y="1933533"/>
            <a:ext cx="131627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/ɒ/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8660B958-1F65-45B3-90F9-E59C8B24F93A}"/>
              </a:ext>
            </a:extLst>
          </p:cNvPr>
          <p:cNvSpPr txBox="1"/>
          <p:nvPr/>
        </p:nvSpPr>
        <p:spPr>
          <a:xfrm>
            <a:off x="381000" y="3290069"/>
            <a:ext cx="1030524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əʊ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CB531308-E65B-4792-AA3F-0C8008BA9D5F}"/>
              </a:ext>
            </a:extLst>
          </p:cNvPr>
          <p:cNvSpPr txBox="1"/>
          <p:nvPr/>
        </p:nvSpPr>
        <p:spPr>
          <a:xfrm>
            <a:off x="1716324" y="1956616"/>
            <a:ext cx="130830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A09F6935-B20A-4DE7-8772-F12A2FF9A61D}"/>
              </a:ext>
            </a:extLst>
          </p:cNvPr>
          <p:cNvSpPr txBox="1"/>
          <p:nvPr/>
        </p:nvSpPr>
        <p:spPr>
          <a:xfrm>
            <a:off x="1602025" y="3290069"/>
            <a:ext cx="171449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ldfish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4F2E99C1-680E-49AD-A479-C38B2C2F5E2D}"/>
              </a:ext>
            </a:extLst>
          </p:cNvPr>
          <p:cNvSpPr txBox="1"/>
          <p:nvPr/>
        </p:nvSpPr>
        <p:spPr>
          <a:xfrm>
            <a:off x="3602274" y="1979701"/>
            <a:ext cx="469599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Do you have any d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gs?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1D8F737E-95BF-4975-805A-4001A4AC0F19}"/>
              </a:ext>
            </a:extLst>
          </p:cNvPr>
          <p:cNvSpPr txBox="1"/>
          <p:nvPr/>
        </p:nvSpPr>
        <p:spPr>
          <a:xfrm>
            <a:off x="3602274" y="3321281"/>
            <a:ext cx="600075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How many g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ldfish do you have?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523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1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1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1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1.5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1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1.6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354831" y="429321"/>
            <a:ext cx="377051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sp>
        <p:nvSpPr>
          <p:cNvPr id="9" name="0968142780"/>
          <p:cNvSpPr/>
          <p:nvPr/>
        </p:nvSpPr>
        <p:spPr>
          <a:xfrm>
            <a:off x="1926030" y="2070758"/>
            <a:ext cx="5960671" cy="872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     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      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</a:p>
        </p:txBody>
      </p:sp>
      <p:sp>
        <p:nvSpPr>
          <p:cNvPr id="10" name="0968142780"/>
          <p:cNvSpPr/>
          <p:nvPr/>
        </p:nvSpPr>
        <p:spPr>
          <a:xfrm>
            <a:off x="1926029" y="3571875"/>
            <a:ext cx="5759243" cy="1114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      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       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3575667" y="2333896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4" name="Bùi Liễu 0968142780"/>
          <p:cNvSpPr/>
          <p:nvPr/>
        </p:nvSpPr>
        <p:spPr>
          <a:xfrm>
            <a:off x="1855972" y="3947432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5" name="Rectangle 14"/>
          <p:cNvSpPr/>
          <p:nvPr/>
        </p:nvSpPr>
        <p:spPr>
          <a:xfrm>
            <a:off x="1616712" y="1582324"/>
            <a:ext cx="5030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How many ______ do you have?</a:t>
            </a:r>
          </a:p>
        </p:txBody>
      </p:sp>
      <p:sp>
        <p:nvSpPr>
          <p:cNvPr id="16" name="0968142780"/>
          <p:cNvSpPr/>
          <p:nvPr/>
        </p:nvSpPr>
        <p:spPr>
          <a:xfrm>
            <a:off x="1637384" y="2821316"/>
            <a:ext cx="5270989" cy="1114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you have any ______?</a:t>
            </a:r>
          </a:p>
        </p:txBody>
      </p:sp>
      <p:pic>
        <p:nvPicPr>
          <p:cNvPr id="12" name="Bùi Liễu">
            <a:hlinkClick r:id="" action="ppaction://media"/>
            <a:extLst>
              <a:ext uri="{FF2B5EF4-FFF2-40B4-BE49-F238E27FC236}">
                <a16:creationId xmlns:a16="http://schemas.microsoft.com/office/drawing/2014/main" id="{F326EF5D-76E8-4148-B153-425BA5A70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104" end="9521.3469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450" y="1659079"/>
            <a:ext cx="402744" cy="488435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  <a:extLst>
              <a:ext uri="{FF2B5EF4-FFF2-40B4-BE49-F238E27FC236}">
                <a16:creationId xmlns:a16="http://schemas.microsoft.com/office/drawing/2014/main" id="{E1B31D56-2C15-498B-AB66-0245510F7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402" end="2144.3469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883" y="3213388"/>
            <a:ext cx="424586" cy="488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266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283524" y="223424"/>
            <a:ext cx="31579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3" name="Bùi liễu"/>
          <p:cNvSpPr/>
          <p:nvPr/>
        </p:nvSpPr>
        <p:spPr>
          <a:xfrm>
            <a:off x="819843" y="1342952"/>
            <a:ext cx="2802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Dogs, dogs, dogs.</a:t>
            </a:r>
          </a:p>
        </p:txBody>
      </p:sp>
      <p:sp>
        <p:nvSpPr>
          <p:cNvPr id="4" name="Bùi liễu"/>
          <p:cNvSpPr/>
          <p:nvPr/>
        </p:nvSpPr>
        <p:spPr>
          <a:xfrm>
            <a:off x="800100" y="1808732"/>
            <a:ext cx="3505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5" name="Bùi liễu"/>
          <p:cNvSpPr/>
          <p:nvPr/>
        </p:nvSpPr>
        <p:spPr>
          <a:xfrm>
            <a:off x="800100" y="2282061"/>
            <a:ext cx="3391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6" name="Facebook: Bùi liễu"/>
          <p:cNvSpPr/>
          <p:nvPr/>
        </p:nvSpPr>
        <p:spPr>
          <a:xfrm>
            <a:off x="819843" y="2760398"/>
            <a:ext cx="1543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7" name="Facebook: Bùi liễu"/>
          <p:cNvSpPr/>
          <p:nvPr/>
        </p:nvSpPr>
        <p:spPr>
          <a:xfrm>
            <a:off x="819843" y="3198979"/>
            <a:ext cx="1543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8" name="Facebook: Bùi liễu"/>
          <p:cNvSpPr/>
          <p:nvPr/>
        </p:nvSpPr>
        <p:spPr>
          <a:xfrm>
            <a:off x="4229099" y="2713334"/>
            <a:ext cx="4031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Goldfish, goldfish, goldfish.</a:t>
            </a:r>
          </a:p>
        </p:txBody>
      </p:sp>
      <p:sp>
        <p:nvSpPr>
          <p:cNvPr id="9" name="Facebook: Bùi liễu"/>
          <p:cNvSpPr/>
          <p:nvPr/>
        </p:nvSpPr>
        <p:spPr>
          <a:xfrm>
            <a:off x="4229100" y="3141964"/>
            <a:ext cx="4743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229100" y="3538282"/>
            <a:ext cx="4743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goldfish do you have?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219748" y="3934899"/>
            <a:ext cx="3324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sp>
        <p:nvSpPr>
          <p:cNvPr id="12" name="Facebook: Bùi liễu"/>
          <p:cNvSpPr/>
          <p:nvPr/>
        </p:nvSpPr>
        <p:spPr>
          <a:xfrm>
            <a:off x="4229100" y="4360653"/>
            <a:ext cx="3156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 goldfish.</a:t>
            </a:r>
          </a:p>
        </p:txBody>
      </p:sp>
      <p:pic>
        <p:nvPicPr>
          <p:cNvPr id="13" name="Facebook: Bùi liễu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48" y="1036805"/>
            <a:ext cx="1715533" cy="1489455"/>
          </a:xfrm>
          <a:prstGeom prst="rect">
            <a:avLst/>
          </a:prstGeom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37" y="3666446"/>
            <a:ext cx="1414233" cy="1162235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E130E281-5AD5-4930-B562-6DC1C9CB41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0" y="1400102"/>
            <a:ext cx="512900" cy="338444"/>
          </a:xfrm>
          <a:prstGeom prst="rect">
            <a:avLst/>
          </a:prstGeom>
        </p:spPr>
      </p:pic>
      <p:pic>
        <p:nvPicPr>
          <p:cNvPr id="17" name="0968142780">
            <a:extLst>
              <a:ext uri="{FF2B5EF4-FFF2-40B4-BE49-F238E27FC236}">
                <a16:creationId xmlns:a16="http://schemas.microsoft.com/office/drawing/2014/main" id="{AD17F0DC-B7B2-46BE-A354-17A16689E0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1858841"/>
            <a:ext cx="547650" cy="335364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0A1CF9B8-3492-471C-867D-1E346ABAA5E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45" y="2314502"/>
            <a:ext cx="529505" cy="340978"/>
          </a:xfrm>
          <a:prstGeom prst="rect">
            <a:avLst/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1EEED2-CFB2-4F81-8F18-404BF6B953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12" y="2806584"/>
            <a:ext cx="523639" cy="363509"/>
          </a:xfrm>
          <a:prstGeom prst="rect">
            <a:avLst/>
          </a:prstGeom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6FE69CB2-FD9B-4A50-B522-B4F360EC7C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10" y="3236436"/>
            <a:ext cx="523640" cy="335366"/>
          </a:xfrm>
          <a:prstGeom prst="rect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3D760881-93DC-4F4C-844D-70F63628361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9820" y="2771702"/>
            <a:ext cx="540208" cy="326936"/>
          </a:xfrm>
          <a:prstGeom prst="rect">
            <a:avLst/>
          </a:prstGeom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D0717D4-0C89-48EE-8FC4-7BD8AD321A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751" y="3162972"/>
            <a:ext cx="523640" cy="359624"/>
          </a:xfrm>
          <a:prstGeom prst="rect">
            <a:avLst/>
          </a:prstGeom>
        </p:spPr>
      </p:pic>
      <p:pic>
        <p:nvPicPr>
          <p:cNvPr id="23" name="0968142780">
            <a:extLst>
              <a:ext uri="{FF2B5EF4-FFF2-40B4-BE49-F238E27FC236}">
                <a16:creationId xmlns:a16="http://schemas.microsoft.com/office/drawing/2014/main" id="{3E901551-81CD-4847-91F8-8B87D9389A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751" y="3567553"/>
            <a:ext cx="523640" cy="335035"/>
          </a:xfrm>
          <a:prstGeom prst="rect">
            <a:avLst/>
          </a:prstGeom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6D0717D4-0C89-48EE-8FC4-7BD8AD321A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1" y="3971851"/>
            <a:ext cx="523640" cy="359624"/>
          </a:xfrm>
          <a:prstGeom prst="rect">
            <a:avLst/>
          </a:prstGeom>
        </p:spPr>
      </p:pic>
      <p:pic>
        <p:nvPicPr>
          <p:cNvPr id="25" name="0968142780">
            <a:extLst>
              <a:ext uri="{FF2B5EF4-FFF2-40B4-BE49-F238E27FC236}">
                <a16:creationId xmlns:a16="http://schemas.microsoft.com/office/drawing/2014/main" id="{3E901551-81CD-4847-91F8-8B87D9389A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1" y="4428936"/>
            <a:ext cx="523640" cy="335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8740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1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2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ack 63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2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63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63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63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63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63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63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63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63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63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63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63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63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63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63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63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63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63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Track 63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Track 63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28850" y="628650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43101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31174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841952" y="4122213"/>
            <a:ext cx="180028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 / no</a:t>
            </a:r>
          </a:p>
        </p:txBody>
      </p:sp>
      <p:cxnSp>
        <p:nvCxnSpPr>
          <p:cNvPr id="4" name="Bùi Liễu 0968142780"/>
          <p:cNvCxnSpPr>
            <a:cxnSpLocks/>
            <a:stCxn id="35" idx="2"/>
          </p:cNvCxnSpPr>
          <p:nvPr/>
        </p:nvCxnSpPr>
        <p:spPr>
          <a:xfrm flipH="1">
            <a:off x="3657600" y="2484052"/>
            <a:ext cx="843006" cy="589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35" idx="2"/>
          </p:cNvCxnSpPr>
          <p:nvPr/>
        </p:nvCxnSpPr>
        <p:spPr>
          <a:xfrm flipH="1">
            <a:off x="1524000" y="2484052"/>
            <a:ext cx="2976606" cy="589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35" idx="2"/>
          </p:cNvCxnSpPr>
          <p:nvPr/>
        </p:nvCxnSpPr>
        <p:spPr>
          <a:xfrm>
            <a:off x="4500606" y="2484052"/>
            <a:ext cx="680994" cy="5347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 0968142780"/>
          <p:cNvCxnSpPr>
            <a:cxnSpLocks/>
            <a:stCxn id="35" idx="2"/>
          </p:cNvCxnSpPr>
          <p:nvPr/>
        </p:nvCxnSpPr>
        <p:spPr>
          <a:xfrm>
            <a:off x="4500606" y="2484052"/>
            <a:ext cx="2662194" cy="5347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ùi Liễu 0968142780"/>
          <p:cNvSpPr/>
          <p:nvPr/>
        </p:nvSpPr>
        <p:spPr>
          <a:xfrm>
            <a:off x="2500596" y="4392648"/>
            <a:ext cx="193834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no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42900" y="4122213"/>
            <a:ext cx="187767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 / yes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4560112" y="4392648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 / yes</a:t>
            </a: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4" y="3079232"/>
            <a:ext cx="1668184" cy="107308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82" y="3310780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2843" r="10045"/>
          <a:stretch/>
        </p:blipFill>
        <p:spPr>
          <a:xfrm>
            <a:off x="2685121" y="3313879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44" y="3073710"/>
            <a:ext cx="1693699" cy="1073084"/>
          </a:xfrm>
          <a:prstGeom prst="roundRect">
            <a:avLst/>
          </a:prstGeom>
          <a:ln>
            <a:noFill/>
          </a:ln>
        </p:spPr>
      </p:pic>
      <p:sp>
        <p:nvSpPr>
          <p:cNvPr id="2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13174" y="279790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16 lesson 1</a:t>
            </a:r>
          </a:p>
        </p:txBody>
      </p:sp>
      <p:sp>
        <p:nvSpPr>
          <p:cNvPr id="53" name="Bùi Liễu"/>
          <p:cNvSpPr txBox="1"/>
          <p:nvPr/>
        </p:nvSpPr>
        <p:spPr>
          <a:xfrm>
            <a:off x="6976744" y="1762752"/>
            <a:ext cx="166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id="{2C6568D1-0CD3-4F66-971F-04E5AF171D3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04747" y="10287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3" name="Bùi Liễu">
            <a:extLst>
              <a:ext uri="{FF2B5EF4-FFF2-40B4-BE49-F238E27FC236}">
                <a16:creationId xmlns:a16="http://schemas.microsoft.com/office/drawing/2014/main" id="{17DC5418-26EE-4B07-AFD1-C7DF0B5B71C9}"/>
              </a:ext>
            </a:extLst>
          </p:cNvPr>
          <p:cNvSpPr/>
          <p:nvPr/>
        </p:nvSpPr>
        <p:spPr>
          <a:xfrm>
            <a:off x="2490008" y="1028700"/>
            <a:ext cx="4327451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have any ______?</a:t>
            </a: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C59580EF-A6FE-4A7B-83F4-3E4D1AFBBE38}"/>
              </a:ext>
            </a:extLst>
          </p:cNvPr>
          <p:cNvSpPr txBox="1"/>
          <p:nvPr/>
        </p:nvSpPr>
        <p:spPr>
          <a:xfrm>
            <a:off x="3510724" y="1585829"/>
            <a:ext cx="1979764" cy="408623"/>
          </a:xfrm>
          <a:prstGeom prst="wedgeRoundRectCallout">
            <a:avLst>
              <a:gd name="adj1" fmla="val 66053"/>
              <a:gd name="adj2" fmla="val 39984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do.</a:t>
            </a: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0B0DF9E6-1A0F-4735-B34B-4BA0ECB39A16}"/>
              </a:ext>
            </a:extLst>
          </p:cNvPr>
          <p:cNvSpPr txBox="1"/>
          <p:nvPr/>
        </p:nvSpPr>
        <p:spPr>
          <a:xfrm>
            <a:off x="3510724" y="2075429"/>
            <a:ext cx="1979764" cy="408623"/>
          </a:xfrm>
          <a:prstGeom prst="wedgeRoundRectCallout">
            <a:avLst>
              <a:gd name="adj1" fmla="val 64931"/>
              <a:gd name="adj2" fmla="val -6287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don’t.</a:t>
            </a:r>
          </a:p>
        </p:txBody>
      </p:sp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id="{4AECA51E-40A0-4975-98B3-44E0ED2D200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5828124" y="1728463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1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6C5A8CE-E112-4D38-B168-D17848835FA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3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EA43B-3093-46BF-8939-0308E5B8ACDF}: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3DE740-8600-471D-99A3-C6B6E30AA605}:4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88828C-A0B2-4AEB-93CB-629B00556635}:4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8BA78D-4E93-466E-89E2-75172B1BD230}:4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9F2412-C240-4E4A-AE61-CB993A929686}: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C70F7C-65B4-40EC-AAEC-5FEC81A6274B}:4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4E23CF-AF3F-45D8-9872-79AA1CF99308}:4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E2CB77-1C2B-44C4-A31B-1CFD64AC27D5}:4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6320A8-3379-4882-826A-81DD6967B761}:4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F92A87-FF7F-4A18-B22B-83413BEEF6E2}:4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9148D-D964-431A-BFDB-CD62AA354DD3}:4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220</Words>
  <Application>Microsoft Office PowerPoint</Application>
  <PresentationFormat>On-screen Show (16:9)</PresentationFormat>
  <Paragraphs>54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Vogue-ExtraBold</vt:lpstr>
      <vt:lpstr>Barmeno-ExtraBold</vt:lpstr>
      <vt:lpstr>Calibri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3 (1+2+3)</dc:title>
  <cp:lastModifiedBy>LIEN THANH</cp:lastModifiedBy>
  <cp:revision>218</cp:revision>
  <dcterms:created xsi:type="dcterms:W3CDTF">2006-08-16T00:00:00Z</dcterms:created>
  <dcterms:modified xsi:type="dcterms:W3CDTF">2025-04-01T01:38:22Z</dcterms:modified>
</cp:coreProperties>
</file>