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media1.wav" ContentType="audio/x-wav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audio3.wav" ContentType="audio/x-wav"/>
  <Override PartName="/ppt/tags/tag11.xml" ContentType="application/vnd.openxmlformats-officedocument.presentationml.tags+xml"/>
  <Override PartName="/ppt/media/media2.wav" ContentType="audio/x-wav"/>
  <Override PartName="/ppt/media/audio4.wav" ContentType="audio/x-wav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427" r:id="rId2"/>
    <p:sldId id="412" r:id="rId3"/>
    <p:sldId id="453" r:id="rId4"/>
    <p:sldId id="454" r:id="rId5"/>
    <p:sldId id="455" r:id="rId6"/>
    <p:sldId id="456" r:id="rId7"/>
    <p:sldId id="462" r:id="rId8"/>
    <p:sldId id="467" r:id="rId9"/>
    <p:sldId id="474" r:id="rId10"/>
    <p:sldId id="473" r:id="rId11"/>
    <p:sldId id="469" r:id="rId12"/>
    <p:sldId id="470" r:id="rId13"/>
    <p:sldId id="471" r:id="rId14"/>
    <p:sldId id="472" r:id="rId15"/>
    <p:sldId id="414" r:id="rId16"/>
    <p:sldId id="430" r:id="rId17"/>
  </p:sldIdLst>
  <p:sldSz cx="9144000" cy="5143500" type="screen16x9"/>
  <p:notesSz cx="9144000" cy="6858000"/>
  <p:embeddedFontLst>
    <p:embeddedFont>
      <p:font typeface="Arial Black" panose="020B0A04020102020204" pitchFamily="34" charset="0"/>
      <p:bold r:id="rId19"/>
    </p:embeddedFont>
    <p:embeddedFont>
      <p:font typeface="Vogue-ExtraBold" panose="020B0500000000000000" charset="0"/>
      <p:regular r:id="rId20"/>
    </p:embeddedFont>
    <p:embeddedFont>
      <p:font typeface="Barmeno-ExtraBold" panose="02020500000000000000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华文琥珀" panose="020B0604020202020204" charset="-122"/>
      <p:regular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ooper Black" panose="0208090404030B020404" pitchFamily="18" charset="0"/>
      <p:regular r:id="rId29"/>
    </p:embeddedFont>
  </p:embeddedFontLst>
  <p:custDataLst>
    <p:tags r:id="rId30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EAA7"/>
    <a:srgbClr val="C00000"/>
    <a:srgbClr val="FFEFD8"/>
    <a:srgbClr val="FFEFD7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>
      <p:cViewPr varScale="1">
        <p:scale>
          <a:sx n="87" d="100"/>
          <a:sy n="87" d="100"/>
        </p:scale>
        <p:origin x="858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604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9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0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6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4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56"/>
            <a:ext cx="9144000" cy="5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81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34050"/>
            <a:ext cx="11553083" cy="27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4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57" r:id="rId11"/>
    <p:sldLayoutId id="2147483660" r:id="rId12"/>
    <p:sldLayoutId id="2147483661" r:id="rId13"/>
    <p:sldLayoutId id="2147483662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12" Type="http://schemas.openxmlformats.org/officeDocument/2006/relationships/image" Target="../media/image15.tif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12" Type="http://schemas.openxmlformats.org/officeDocument/2006/relationships/image" Target="../media/image15.tif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12" Type="http://schemas.openxmlformats.org/officeDocument/2006/relationships/image" Target="../media/image15.tif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28600" y="96373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Unit 16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743200" y="819150"/>
            <a:ext cx="3960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My pets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491976" y="2088244"/>
            <a:ext cx="4211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Lesson 3 (4+5+6)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835090"/>
            <a:ext cx="2481298" cy="213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457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066800" y="302571"/>
            <a:ext cx="4210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4. Read and complete.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32"/>
          <a:stretch/>
        </p:blipFill>
        <p:spPr>
          <a:xfrm>
            <a:off x="457200" y="1042987"/>
            <a:ext cx="8229600" cy="3257549"/>
          </a:xfrm>
          <a:prstGeom prst="rect">
            <a:avLst/>
          </a:prstGeom>
        </p:spPr>
      </p:pic>
      <p:sp>
        <p:nvSpPr>
          <p:cNvPr id="4" name="Facebook: Bùi Liễu"/>
          <p:cNvSpPr/>
          <p:nvPr/>
        </p:nvSpPr>
        <p:spPr>
          <a:xfrm>
            <a:off x="4143375" y="2400301"/>
            <a:ext cx="857250" cy="485774"/>
          </a:xfrm>
          <a:prstGeom prst="rect">
            <a:avLst/>
          </a:prstGeom>
          <a:solidFill>
            <a:srgbClr val="FEF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____</a:t>
            </a:r>
            <a:endParaRPr lang="vi-VN" sz="2100">
              <a:solidFill>
                <a:schemeClr val="tx1"/>
              </a:solidFill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1443037" y="2743201"/>
            <a:ext cx="728663" cy="509033"/>
          </a:xfrm>
          <a:prstGeom prst="rect">
            <a:avLst/>
          </a:prstGeom>
          <a:solidFill>
            <a:srgbClr val="FEF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____</a:t>
            </a:r>
            <a:endParaRPr lang="vi-VN" sz="2100">
              <a:solidFill>
                <a:schemeClr val="tx1"/>
              </a:solidFill>
            </a:endParaRPr>
          </a:p>
        </p:txBody>
      </p:sp>
      <p:sp>
        <p:nvSpPr>
          <p:cNvPr id="6" name="Facebook: Bùi Liễu"/>
          <p:cNvSpPr/>
          <p:nvPr/>
        </p:nvSpPr>
        <p:spPr>
          <a:xfrm>
            <a:off x="5669178" y="2743200"/>
            <a:ext cx="692536" cy="509032"/>
          </a:xfrm>
          <a:prstGeom prst="rect">
            <a:avLst/>
          </a:prstGeom>
          <a:solidFill>
            <a:srgbClr val="FEF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___</a:t>
            </a:r>
            <a:endParaRPr lang="vi-VN" sz="2100" dirty="0">
              <a:solidFill>
                <a:schemeClr val="tx1"/>
              </a:solidFill>
            </a:endParaRPr>
          </a:p>
        </p:txBody>
      </p:sp>
      <p:sp>
        <p:nvSpPr>
          <p:cNvPr id="7" name="Facebook: Bùi Liễu"/>
          <p:cNvSpPr/>
          <p:nvPr/>
        </p:nvSpPr>
        <p:spPr>
          <a:xfrm>
            <a:off x="2362695" y="3105150"/>
            <a:ext cx="609105" cy="400050"/>
          </a:xfrm>
          <a:prstGeom prst="rect">
            <a:avLst/>
          </a:prstGeom>
          <a:solidFill>
            <a:srgbClr val="FEF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chemeClr val="tx1"/>
                </a:solidFill>
              </a:rPr>
              <a:t>___</a:t>
            </a:r>
            <a:endParaRPr lang="vi-VN" sz="2100" dirty="0">
              <a:solidFill>
                <a:schemeClr val="tx1"/>
              </a:solidFill>
            </a:endParaRPr>
          </a:p>
        </p:txBody>
      </p:sp>
      <p:cxnSp>
        <p:nvCxnSpPr>
          <p:cNvPr id="9" name="Bùi Liễu"/>
          <p:cNvCxnSpPr/>
          <p:nvPr/>
        </p:nvCxnSpPr>
        <p:spPr>
          <a:xfrm>
            <a:off x="3257550" y="1543050"/>
            <a:ext cx="579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Facebook: Bùi Liễu"/>
          <p:cNvCxnSpPr/>
          <p:nvPr/>
        </p:nvCxnSpPr>
        <p:spPr>
          <a:xfrm>
            <a:off x="5143500" y="1543050"/>
            <a:ext cx="579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Facebook: Bùi Liễu"/>
          <p:cNvCxnSpPr/>
          <p:nvPr/>
        </p:nvCxnSpPr>
        <p:spPr>
          <a:xfrm>
            <a:off x="1375400" y="1543050"/>
            <a:ext cx="579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Facebook: Bùi Liễu"/>
          <p:cNvCxnSpPr/>
          <p:nvPr/>
        </p:nvCxnSpPr>
        <p:spPr>
          <a:xfrm>
            <a:off x="7258050" y="1536971"/>
            <a:ext cx="579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Unit 16 - My pets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E8830CF2-D40B-D4BD-EFA7-D982B1069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70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428499"/>
            <a:ext cx="381628" cy="307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459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67066"/>
            <a:ext cx="7258050" cy="3083015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914400" y="336589"/>
            <a:ext cx="2727505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</a:p>
        </p:txBody>
      </p:sp>
      <p:sp>
        <p:nvSpPr>
          <p:cNvPr id="3" name="Bùi Liễu"/>
          <p:cNvSpPr/>
          <p:nvPr/>
        </p:nvSpPr>
        <p:spPr>
          <a:xfrm>
            <a:off x="1485900" y="1711551"/>
            <a:ext cx="7029450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 _____. I love pets. I have a cat. 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big. I have _____</a:t>
            </a:r>
            <a:r>
              <a:rPr lang="vi-VN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 is _______. 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______ ?</a:t>
            </a:r>
            <a:endParaRPr lang="vi-VN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3051167" y="1819438"/>
            <a:ext cx="6912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Lieu</a:t>
            </a:r>
            <a:endParaRPr lang="vi-VN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 txBox="1"/>
          <p:nvPr/>
        </p:nvSpPr>
        <p:spPr>
          <a:xfrm>
            <a:off x="3364465" y="2319742"/>
            <a:ext cx="8563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endParaRPr lang="vi-VN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4857750" y="2285404"/>
            <a:ext cx="8114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endParaRPr lang="vi-VN" sz="21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 txBox="1"/>
          <p:nvPr/>
        </p:nvSpPr>
        <p:spPr>
          <a:xfrm>
            <a:off x="3733704" y="2757839"/>
            <a:ext cx="7665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</a:t>
            </a:r>
            <a:endParaRPr lang="vi-VN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457" y="4050081"/>
            <a:ext cx="628650" cy="648241"/>
          </a:xfrm>
          <a:prstGeom prst="rect">
            <a:avLst/>
          </a:prstGeom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20" y="3702993"/>
            <a:ext cx="1251402" cy="12514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588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71550" y="285750"/>
            <a:ext cx="21717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6. Project.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4"/>
          <a:stretch/>
        </p:blipFill>
        <p:spPr>
          <a:xfrm>
            <a:off x="2286000" y="1257300"/>
            <a:ext cx="5106882" cy="3199062"/>
          </a:xfrm>
          <a:prstGeom prst="rect">
            <a:avLst/>
          </a:prstGeom>
        </p:spPr>
      </p:pic>
      <p:sp>
        <p:nvSpPr>
          <p:cNvPr id="4" name="Bùi liễu">
            <a:extLst>
              <a:ext uri="{FF2B5EF4-FFF2-40B4-BE49-F238E27FC236}">
                <a16:creationId xmlns:a16="http://schemas.microsoft.com/office/drawing/2014/main" id="{67BB14FF-7AC0-4BEC-98AB-DC51DDD03E4B}"/>
              </a:ext>
            </a:extLst>
          </p:cNvPr>
          <p:cNvSpPr txBox="1">
            <a:spLocks/>
          </p:cNvSpPr>
          <p:nvPr/>
        </p:nvSpPr>
        <p:spPr>
          <a:xfrm>
            <a:off x="3829050" y="771525"/>
            <a:ext cx="21717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78367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28850" y="628650"/>
            <a:ext cx="5486400" cy="122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43101"/>
            <a:ext cx="4021782" cy="2773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31174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6841952" y="4122213"/>
            <a:ext cx="1800281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 / no</a:t>
            </a:r>
          </a:p>
        </p:txBody>
      </p:sp>
      <p:cxnSp>
        <p:nvCxnSpPr>
          <p:cNvPr id="4" name="Bùi Liễu 0968142780"/>
          <p:cNvCxnSpPr>
            <a:cxnSpLocks/>
            <a:stCxn id="35" idx="2"/>
          </p:cNvCxnSpPr>
          <p:nvPr/>
        </p:nvCxnSpPr>
        <p:spPr>
          <a:xfrm flipH="1">
            <a:off x="3657600" y="2484052"/>
            <a:ext cx="843006" cy="58965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/>
          <p:cNvCxnSpPr>
            <a:cxnSpLocks/>
            <a:stCxn id="35" idx="2"/>
          </p:cNvCxnSpPr>
          <p:nvPr/>
        </p:nvCxnSpPr>
        <p:spPr>
          <a:xfrm flipH="1">
            <a:off x="1524000" y="2484052"/>
            <a:ext cx="2976606" cy="58965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Bùi Liễu 0968142780"/>
          <p:cNvCxnSpPr>
            <a:cxnSpLocks/>
            <a:stCxn id="35" idx="2"/>
          </p:cNvCxnSpPr>
          <p:nvPr/>
        </p:nvCxnSpPr>
        <p:spPr>
          <a:xfrm>
            <a:off x="4500606" y="2484052"/>
            <a:ext cx="680994" cy="53478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Bùi Liễu 0968142780"/>
          <p:cNvCxnSpPr>
            <a:cxnSpLocks/>
            <a:stCxn id="35" idx="2"/>
          </p:cNvCxnSpPr>
          <p:nvPr/>
        </p:nvCxnSpPr>
        <p:spPr>
          <a:xfrm>
            <a:off x="4500606" y="2484052"/>
            <a:ext cx="2662194" cy="53478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ùi Liễu 0968142780"/>
          <p:cNvSpPr/>
          <p:nvPr/>
        </p:nvSpPr>
        <p:spPr>
          <a:xfrm>
            <a:off x="2500596" y="4392648"/>
            <a:ext cx="1938341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no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42900" y="4122213"/>
            <a:ext cx="187767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birds / yes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4560112" y="4392648"/>
            <a:ext cx="2093540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rabbits / yes</a:t>
            </a:r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4" y="3079232"/>
            <a:ext cx="1668184" cy="1073084"/>
          </a:xfrm>
          <a:prstGeom prst="roundRect">
            <a:avLst/>
          </a:prstGeom>
          <a:ln>
            <a:noFill/>
          </a:ln>
        </p:spPr>
      </p:pic>
      <p:pic>
        <p:nvPicPr>
          <p:cNvPr id="44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82" y="3310780"/>
            <a:ext cx="1601298" cy="1073084"/>
          </a:xfrm>
          <a:prstGeom prst="roundRect">
            <a:avLst/>
          </a:prstGeom>
          <a:ln>
            <a:noFill/>
          </a:ln>
        </p:spPr>
      </p:pic>
      <p:pic>
        <p:nvPicPr>
          <p:cNvPr id="45" name="Bùi Liễu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12843" r="10045"/>
          <a:stretch/>
        </p:blipFill>
        <p:spPr>
          <a:xfrm>
            <a:off x="2685121" y="3313879"/>
            <a:ext cx="1601298" cy="1073084"/>
          </a:xfrm>
          <a:prstGeom prst="roundRect">
            <a:avLst/>
          </a:prstGeom>
          <a:ln>
            <a:noFill/>
          </a:ln>
        </p:spPr>
      </p:pic>
      <p:pic>
        <p:nvPicPr>
          <p:cNvPr id="46" name="Bùi Liễu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44" y="3073710"/>
            <a:ext cx="1693699" cy="1073084"/>
          </a:xfrm>
          <a:prstGeom prst="roundRect">
            <a:avLst/>
          </a:prstGeom>
          <a:ln>
            <a:noFill/>
          </a:ln>
        </p:spPr>
      </p:pic>
      <p:sp>
        <p:nvSpPr>
          <p:cNvPr id="21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13174" y="279790"/>
            <a:ext cx="2893638" cy="40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16 lesson 1</a:t>
            </a:r>
          </a:p>
        </p:txBody>
      </p:sp>
      <p:sp>
        <p:nvSpPr>
          <p:cNvPr id="53" name="Bùi Liễu"/>
          <p:cNvSpPr txBox="1"/>
          <p:nvPr/>
        </p:nvSpPr>
        <p:spPr>
          <a:xfrm>
            <a:off x="6976744" y="1762752"/>
            <a:ext cx="166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don’t = do not</a:t>
            </a:r>
          </a:p>
        </p:txBody>
      </p:sp>
      <p:pic>
        <p:nvPicPr>
          <p:cNvPr id="32" name="Bùi Liễu 0968142780">
            <a:extLst>
              <a:ext uri="{FF2B5EF4-FFF2-40B4-BE49-F238E27FC236}">
                <a16:creationId xmlns:a16="http://schemas.microsoft.com/office/drawing/2014/main" id="{2C6568D1-0CD3-4F66-971F-04E5AF171D3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704747" y="102870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33" name="Bùi Liễu">
            <a:extLst>
              <a:ext uri="{FF2B5EF4-FFF2-40B4-BE49-F238E27FC236}">
                <a16:creationId xmlns:a16="http://schemas.microsoft.com/office/drawing/2014/main" id="{17DC5418-26EE-4B07-AFD1-C7DF0B5B71C9}"/>
              </a:ext>
            </a:extLst>
          </p:cNvPr>
          <p:cNvSpPr/>
          <p:nvPr/>
        </p:nvSpPr>
        <p:spPr>
          <a:xfrm>
            <a:off x="2490008" y="1028700"/>
            <a:ext cx="4327451" cy="463363"/>
          </a:xfrm>
          <a:prstGeom prst="wedgeRoundRectCallout">
            <a:avLst>
              <a:gd name="adj1" fmla="val -57814"/>
              <a:gd name="adj2" fmla="val -6130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 you have any ______?</a:t>
            </a:r>
          </a:p>
        </p:txBody>
      </p:sp>
      <p:sp>
        <p:nvSpPr>
          <p:cNvPr id="34" name="Facebook: Bùi Liễu">
            <a:extLst>
              <a:ext uri="{FF2B5EF4-FFF2-40B4-BE49-F238E27FC236}">
                <a16:creationId xmlns:a16="http://schemas.microsoft.com/office/drawing/2014/main" id="{C59580EF-A6FE-4A7B-83F4-3E4D1AFBBE38}"/>
              </a:ext>
            </a:extLst>
          </p:cNvPr>
          <p:cNvSpPr txBox="1"/>
          <p:nvPr/>
        </p:nvSpPr>
        <p:spPr>
          <a:xfrm>
            <a:off x="3510724" y="1585829"/>
            <a:ext cx="1979764" cy="408623"/>
          </a:xfrm>
          <a:prstGeom prst="wedgeRoundRectCallout">
            <a:avLst>
              <a:gd name="adj1" fmla="val 66053"/>
              <a:gd name="adj2" fmla="val 39984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do.</a:t>
            </a:r>
          </a:p>
        </p:txBody>
      </p:sp>
      <p:sp>
        <p:nvSpPr>
          <p:cNvPr id="35" name="Facebook: Bùi Liễu">
            <a:extLst>
              <a:ext uri="{FF2B5EF4-FFF2-40B4-BE49-F238E27FC236}">
                <a16:creationId xmlns:a16="http://schemas.microsoft.com/office/drawing/2014/main" id="{0B0DF9E6-1A0F-4735-B34B-4BA0ECB39A16}"/>
              </a:ext>
            </a:extLst>
          </p:cNvPr>
          <p:cNvSpPr txBox="1"/>
          <p:nvPr/>
        </p:nvSpPr>
        <p:spPr>
          <a:xfrm>
            <a:off x="3510724" y="2075429"/>
            <a:ext cx="1979764" cy="408623"/>
          </a:xfrm>
          <a:prstGeom prst="wedgeRoundRectCallout">
            <a:avLst>
              <a:gd name="adj1" fmla="val 64931"/>
              <a:gd name="adj2" fmla="val -62876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No,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don’t.</a:t>
            </a:r>
          </a:p>
        </p:txBody>
      </p:sp>
      <p:pic>
        <p:nvPicPr>
          <p:cNvPr id="36" name="Bùi Liễu 0968142780">
            <a:extLst>
              <a:ext uri="{FF2B5EF4-FFF2-40B4-BE49-F238E27FC236}">
                <a16:creationId xmlns:a16="http://schemas.microsoft.com/office/drawing/2014/main" id="{4AECA51E-40A0-4975-98B3-44E0ED2D200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 flipH="1">
            <a:off x="5828124" y="1728463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1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9" grpId="0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6597429" y="4051432"/>
            <a:ext cx="240814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/ many</a:t>
            </a:r>
          </a:p>
        </p:txBody>
      </p:sp>
      <p:cxnSp>
        <p:nvCxnSpPr>
          <p:cNvPr id="4" name="Bùi Liễu 0968142780"/>
          <p:cNvCxnSpPr>
            <a:cxnSpLocks/>
            <a:stCxn id="26" idx="2"/>
          </p:cNvCxnSpPr>
          <p:nvPr/>
        </p:nvCxnSpPr>
        <p:spPr>
          <a:xfrm flipH="1">
            <a:off x="3696968" y="2228851"/>
            <a:ext cx="948958" cy="72204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/>
          <p:cNvCxnSpPr>
            <a:cxnSpLocks/>
            <a:stCxn id="26" idx="2"/>
          </p:cNvCxnSpPr>
          <p:nvPr/>
        </p:nvCxnSpPr>
        <p:spPr>
          <a:xfrm flipH="1">
            <a:off x="1386578" y="2228851"/>
            <a:ext cx="3259348" cy="48597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Bùi Liễu 0968142780"/>
          <p:cNvCxnSpPr>
            <a:cxnSpLocks/>
            <a:stCxn id="26" idx="2"/>
          </p:cNvCxnSpPr>
          <p:nvPr/>
        </p:nvCxnSpPr>
        <p:spPr>
          <a:xfrm>
            <a:off x="4645926" y="2228851"/>
            <a:ext cx="908278" cy="74529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Bùi Liễu 0968142780"/>
          <p:cNvCxnSpPr>
            <a:cxnSpLocks/>
            <a:stCxn id="26" idx="2"/>
          </p:cNvCxnSpPr>
          <p:nvPr/>
        </p:nvCxnSpPr>
        <p:spPr>
          <a:xfrm>
            <a:off x="4645926" y="2228851"/>
            <a:ext cx="3107984" cy="40791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ùi Liễu 0968142780"/>
          <p:cNvSpPr/>
          <p:nvPr/>
        </p:nvSpPr>
        <p:spPr>
          <a:xfrm>
            <a:off x="2324435" y="4388764"/>
            <a:ext cx="2396262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many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188445" y="4051432"/>
            <a:ext cx="2396262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some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751478" y="3452060"/>
            <a:ext cx="1668184" cy="18697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9" name="Bùi Liễu 0968142780"/>
          <p:cNvSpPr/>
          <p:nvPr/>
        </p:nvSpPr>
        <p:spPr>
          <a:xfrm>
            <a:off x="4627407" y="4411044"/>
            <a:ext cx="2093540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/ some</a:t>
            </a:r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4" y="2808216"/>
            <a:ext cx="1831642" cy="1244274"/>
          </a:xfrm>
          <a:prstGeom prst="roundRect">
            <a:avLst/>
          </a:prstGeom>
          <a:ln>
            <a:noFill/>
          </a:ln>
        </p:spPr>
      </p:pic>
      <p:pic>
        <p:nvPicPr>
          <p:cNvPr id="44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91" y="3179539"/>
            <a:ext cx="1831642" cy="1244274"/>
          </a:xfrm>
          <a:prstGeom prst="roundRect">
            <a:avLst/>
          </a:prstGeom>
          <a:ln>
            <a:noFill/>
          </a:ln>
        </p:spPr>
      </p:pic>
      <p:pic>
        <p:nvPicPr>
          <p:cNvPr id="45" name="Bùi Liễu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2" y="3157259"/>
            <a:ext cx="1831642" cy="1244274"/>
          </a:xfrm>
          <a:prstGeom prst="roundRect">
            <a:avLst/>
          </a:prstGeom>
          <a:ln>
            <a:noFill/>
          </a:ln>
        </p:spPr>
      </p:pic>
      <p:pic>
        <p:nvPicPr>
          <p:cNvPr id="46" name="Bùi Liễu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89" y="2808216"/>
            <a:ext cx="1831642" cy="1256808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46A16B2C-9B80-4F4E-8B91-69ED0328E7D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442907" y="125730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Bùi Liễu">
            <a:extLst>
              <a:ext uri="{FF2B5EF4-FFF2-40B4-BE49-F238E27FC236}">
                <a16:creationId xmlns:a16="http://schemas.microsoft.com/office/drawing/2014/main" id="{046FAE1A-2385-40B2-8A93-6CD739C2AEB1}"/>
              </a:ext>
            </a:extLst>
          </p:cNvPr>
          <p:cNvSpPr/>
          <p:nvPr/>
        </p:nvSpPr>
        <p:spPr>
          <a:xfrm>
            <a:off x="2244746" y="1272133"/>
            <a:ext cx="4970974" cy="457736"/>
          </a:xfrm>
          <a:prstGeom prst="wedgeRoundRectCallout">
            <a:avLst>
              <a:gd name="adj1" fmla="val -56614"/>
              <a:gd name="adj2" fmla="val -11015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many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 do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Facebook: Bùi Liễu">
            <a:extLst>
              <a:ext uri="{FF2B5EF4-FFF2-40B4-BE49-F238E27FC236}">
                <a16:creationId xmlns:a16="http://schemas.microsoft.com/office/drawing/2014/main" id="{B1E95420-6C95-4F39-A5CC-30554B7C378B}"/>
              </a:ext>
            </a:extLst>
          </p:cNvPr>
          <p:cNvSpPr txBox="1"/>
          <p:nvPr/>
        </p:nvSpPr>
        <p:spPr>
          <a:xfrm>
            <a:off x="3520547" y="1820228"/>
            <a:ext cx="2250757" cy="408623"/>
          </a:xfrm>
          <a:prstGeom prst="wedgeRoundRectCallout">
            <a:avLst>
              <a:gd name="adj1" fmla="val 65734"/>
              <a:gd name="adj2" fmla="val -9833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Bùi Liễu 0968142780">
            <a:extLst>
              <a:ext uri="{FF2B5EF4-FFF2-40B4-BE49-F238E27FC236}">
                <a16:creationId xmlns:a16="http://schemas.microsoft.com/office/drawing/2014/main" id="{C71293E8-EC48-4012-8C37-6A3F2EF927B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 flipH="1">
            <a:off x="6157562" y="1763475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0968142780">
            <a:extLst>
              <a:ext uri="{FF2B5EF4-FFF2-40B4-BE49-F238E27FC236}">
                <a16:creationId xmlns:a16="http://schemas.microsoft.com/office/drawing/2014/main" id="{91D412FA-BC7D-435D-8223-7EFF7AD5D519}"/>
              </a:ext>
            </a:extLst>
          </p:cNvPr>
          <p:cNvSpPr txBox="1">
            <a:spLocks/>
          </p:cNvSpPr>
          <p:nvPr/>
        </p:nvSpPr>
        <p:spPr>
          <a:xfrm>
            <a:off x="3273878" y="135319"/>
            <a:ext cx="2893638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45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Review</a:t>
            </a:r>
            <a:endParaRPr lang="en-US" sz="4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65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9" grpId="0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200"/>
            <a:ext cx="5478570" cy="35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899678A-ECB0-4AE3-A7B8-6875F78D891D}"/>
              </a:ext>
            </a:extLst>
          </p:cNvPr>
          <p:cNvSpPr txBox="1"/>
          <p:nvPr/>
        </p:nvSpPr>
        <p:spPr>
          <a:xfrm>
            <a:off x="2686050" y="2400301"/>
            <a:ext cx="42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err="1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Thank</a:t>
            </a:r>
            <a:r>
              <a:rPr lang="vi-VN" sz="6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vi-VN" sz="6000" b="1" dirty="0" err="1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you</a:t>
            </a:r>
            <a:r>
              <a:rPr lang="vi-VN" sz="6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85795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00325" y="2114550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66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Warm-up</a:t>
            </a:r>
            <a:r>
              <a:rPr lang="en-US" sz="7200" b="1" dirty="0">
                <a:solidFill>
                  <a:srgbClr val="FF66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2785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00325" y="2286001"/>
            <a:ext cx="3943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Let’s play! </a:t>
            </a:r>
          </a:p>
        </p:txBody>
      </p:sp>
      <p:pic>
        <p:nvPicPr>
          <p:cNvPr id="4" name="Cartoon Music (25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800" y="2754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525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14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538"/>
            <a:ext cx="9258300" cy="522168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0674136">
            <a:off x="3440245" y="1230070"/>
            <a:ext cx="4884539" cy="1250693"/>
          </a:xfrm>
          <a:prstGeom prst="rect">
            <a:avLst/>
          </a:prstGeom>
        </p:spPr>
        <p:txBody>
          <a:bodyPr wrap="none">
            <a:prstTxWarp prst="textCurveUp">
              <a:avLst/>
            </a:prstTxWarp>
            <a:spAutoFit/>
          </a:bodyPr>
          <a:lstStyle/>
          <a:p>
            <a:r>
              <a:rPr lang="en-US" altLang="zh-CN" sz="6000" b="1" kern="100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FF1D1D">
                      <a:alpha val="71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RING THE GOLDEN BELL</a:t>
            </a:r>
            <a:endParaRPr lang="zh-CN" altLang="en-US" sz="6000" b="1" kern="100" dirty="0">
              <a:ln w="190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76200">
                  <a:srgbClr val="FF1D1D">
                    <a:alpha val="71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8" y="514350"/>
            <a:ext cx="3475860" cy="2992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8" t="212" r="-1519" b="55521"/>
          <a:stretch/>
        </p:blipFill>
        <p:spPr>
          <a:xfrm flipH="1">
            <a:off x="183333" y="2623400"/>
            <a:ext cx="1466563" cy="2357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7450" y="2417269"/>
            <a:ext cx="1860821" cy="2435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06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538"/>
            <a:ext cx="9258300" cy="5221681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6468838" y="720654"/>
            <a:ext cx="1294571" cy="435786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6472911" y="1728761"/>
            <a:ext cx="1578161" cy="1943984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558775" y="1056212"/>
            <a:ext cx="5565644" cy="3582665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2355312" y="707122"/>
            <a:ext cx="2042646" cy="395802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  <a:endParaRPr lang="en-US" sz="15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05740" y="164554"/>
            <a:ext cx="2502136" cy="556100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45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45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05741" y="3005891"/>
            <a:ext cx="1399460" cy="2077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8035732" y="189702"/>
            <a:ext cx="847664" cy="1485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50" y="164555"/>
            <a:ext cx="791853" cy="681669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6819209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6819209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6814880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6829294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6814880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6829294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6843875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6819209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6814880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6829293" y="2033702"/>
            <a:ext cx="934115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6199558" y="1529471"/>
            <a:ext cx="2433891" cy="2932562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860" y="1529471"/>
            <a:ext cx="2877028" cy="1790214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350" y="4380749"/>
            <a:ext cx="556214" cy="56850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935152" y="3296107"/>
            <a:ext cx="26661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they?</a:t>
            </a:r>
          </a:p>
          <a:p>
            <a:pPr algn="ctr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66574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6468838" y="720654"/>
            <a:ext cx="1294571" cy="435786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6468839" y="1717436"/>
            <a:ext cx="1578161" cy="1943984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556848" y="846224"/>
            <a:ext cx="5565644" cy="3582665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2355312" y="707122"/>
            <a:ext cx="2042646" cy="395802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2</a:t>
            </a:r>
            <a:endParaRPr lang="en-US" sz="15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05740" y="164554"/>
            <a:ext cx="2502136" cy="556100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45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45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05741" y="3005891"/>
            <a:ext cx="1399460" cy="2077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8035732" y="189702"/>
            <a:ext cx="847664" cy="1485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50" y="164555"/>
            <a:ext cx="791853" cy="681669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6819209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6819209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6814880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6829294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6814880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6829294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6843875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6819209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6814880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6829293" y="2033702"/>
            <a:ext cx="934115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6226112" y="1279804"/>
            <a:ext cx="2433891" cy="2932562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263221"/>
            <a:ext cx="1724408" cy="1724408"/>
          </a:xfrm>
          <a:prstGeom prst="rect">
            <a:avLst/>
          </a:prstGeom>
        </p:spPr>
      </p:pic>
      <p:pic>
        <p:nvPicPr>
          <p:cNvPr id="38" name="Picture 3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01960" y="3112976"/>
            <a:ext cx="22300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this?</a:t>
            </a:r>
          </a:p>
          <a:p>
            <a:pPr algn="ctr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88169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6468838" y="720654"/>
            <a:ext cx="1294571" cy="435786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6468839" y="1717436"/>
            <a:ext cx="1578161" cy="1943984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483732" y="932650"/>
            <a:ext cx="5735222" cy="3582665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______________________?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  <a:p>
            <a:pPr algn="ctr">
              <a:lnSpc>
                <a:spcPct val="150000"/>
              </a:lnSpc>
            </a:pP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2355312" y="707122"/>
            <a:ext cx="2042646" cy="395802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8</a:t>
            </a:r>
            <a:endParaRPr lang="en-US" sz="15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05740" y="164554"/>
            <a:ext cx="2502136" cy="556100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45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45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05741" y="3005891"/>
            <a:ext cx="1399460" cy="2077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8035732" y="189702"/>
            <a:ext cx="847664" cy="1485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50" y="164555"/>
            <a:ext cx="791853" cy="681669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6819209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6819209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6814880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6829294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6814880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6829294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6843875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6819209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6814880" y="2033702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6788441" y="2033702"/>
            <a:ext cx="934115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6296748" y="1424671"/>
            <a:ext cx="2433891" cy="2932562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birds?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21" y="2678651"/>
            <a:ext cx="2357238" cy="1413864"/>
          </a:xfrm>
          <a:prstGeom prst="rect">
            <a:avLst/>
          </a:prstGeom>
        </p:spPr>
      </p:pic>
      <p:pic>
        <p:nvPicPr>
          <p:cNvPr id="38" name="Picture 3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527048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298" y="-7082"/>
            <a:ext cx="9220596" cy="5157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55" y="1298787"/>
            <a:ext cx="2712027" cy="2334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7514" y="2523255"/>
            <a:ext cx="1803932" cy="2361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91045" y="2554776"/>
            <a:ext cx="1310978" cy="2298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683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/>
          <p:cNvSpPr txBox="1">
            <a:spLocks/>
          </p:cNvSpPr>
          <p:nvPr/>
        </p:nvSpPr>
        <p:spPr>
          <a:xfrm>
            <a:off x="3352799" y="1800693"/>
            <a:ext cx="352393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Read and complete. </a:t>
            </a: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18" y="1879372"/>
            <a:ext cx="536948" cy="372746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3345584" y="2484301"/>
            <a:ext cx="5341215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Let’s write. </a:t>
            </a: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20" y="2591921"/>
            <a:ext cx="555610" cy="355840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3320669" y="3172293"/>
            <a:ext cx="220432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Project.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248971"/>
            <a:ext cx="587974" cy="355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FFFBB-6922-4D5A-8606-0BE1BE8960A6}"/>
              </a:ext>
            </a:extLst>
          </p:cNvPr>
          <p:cNvSpPr txBox="1"/>
          <p:nvPr/>
        </p:nvSpPr>
        <p:spPr>
          <a:xfrm>
            <a:off x="3114675" y="528359"/>
            <a:ext cx="291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rmeno-ExtraBold" panose="02020500000000000000"/>
                <a:ea typeface="Barmeno-ExtraBold" panose="02020500000000000000"/>
                <a:cs typeface="Barmeno-ExtraBold" panose="02020500000000000000"/>
              </a:rPr>
              <a:t>Contents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704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5A83D78-D6A1-4B2D-B0AF-36996515AF7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Bùi Lan N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6 lesson 3 (4+5+6) cập nhật ngày 3 tháng 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D90BE4-6400-4BE9-8389-B01F38D56632}:4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EDACDF-6701-4BA3-A65B-731249AA9710}:4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9BAB47-990A-4D7B-A9CD-B78C5FE87893}:4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016A5B-9082-4BDA-8E32-E30E8453A5B5}:4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230798-1F9E-4477-BB83-E545D1A2C1C1}:4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A8683F-EC75-412A-ADC8-6714C251A124}:4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F884D6-3D13-40EE-A2F2-EEA3D686F811}:4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4B6341-2A3C-4A17-ADEF-9028BEB4D05A}:4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DCFD0D-DE5B-4C81-903F-789FD9C715A5}:4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0E2D03-75B7-493D-8A2E-7B7C402154D8}:4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4554C3-D9B1-4B75-8EE2-490EEFD1A3AF}:4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EB3AA4-CC9B-4A2E-9349-38586F0BFFFD}:45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A24883-BE77-4FFE-B56C-6D0F48C1FD18}:45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720CDC-B9B1-441D-8B61-CF3A59FE2AC9}:4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C22932-5292-4E26-A555-AD8C801B07C6}:4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E8D425-19C7-4048-B7D3-241A26D7A07F}:4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2747</TotalTime>
  <Words>219</Words>
  <Application>Microsoft Office PowerPoint</Application>
  <PresentationFormat>On-screen Show (16:9)</PresentationFormat>
  <Paragraphs>98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 Black</vt:lpstr>
      <vt:lpstr>Vogue-ExtraBold</vt:lpstr>
      <vt:lpstr>Arial Unicode MS</vt:lpstr>
      <vt:lpstr>Barmeno-ExtraBold</vt:lpstr>
      <vt:lpstr>Calibri</vt:lpstr>
      <vt:lpstr>华文琥珀</vt:lpstr>
      <vt:lpstr>Kirang Haerang</vt:lpstr>
      <vt:lpstr>Tahoma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16 lesson 3 (4+5+6) cập nhật ngày 3 tháng 11</dc:title>
  <cp:lastModifiedBy>LIEN THANH</cp:lastModifiedBy>
  <cp:revision>218</cp:revision>
  <dcterms:created xsi:type="dcterms:W3CDTF">2006-08-16T00:00:00Z</dcterms:created>
  <dcterms:modified xsi:type="dcterms:W3CDTF">2025-04-01T01:40:57Z</dcterms:modified>
</cp:coreProperties>
</file>