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007577321" r:id="rId2"/>
    <p:sldId id="2007577266" r:id="rId3"/>
    <p:sldId id="1128" r:id="rId4"/>
    <p:sldId id="2007577328" r:id="rId5"/>
    <p:sldId id="2007577330" r:id="rId6"/>
    <p:sldId id="2007577322" r:id="rId7"/>
    <p:sldId id="2007577292" r:id="rId8"/>
    <p:sldId id="2007577303" r:id="rId9"/>
    <p:sldId id="2007577304" r:id="rId10"/>
    <p:sldId id="2007577326" r:id="rId11"/>
    <p:sldId id="484" r:id="rId12"/>
    <p:sldId id="2007577323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.VnAvant" panose="020B720000000000000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Kirang Haerang" panose="020B0604020202020204" charset="0"/>
      <p:regular r:id="rId33"/>
    </p:embeddedFont>
    <p:embeddedFont>
      <p:font typeface=".VnCooper" panose="020B7200000000000000"/>
      <p:regular r:id="rId34"/>
    </p:embeddedFont>
    <p:embeddedFont>
      <p:font typeface=".VnHelvetInsH" panose="020B7200000000000000"/>
      <p:regular r:id="rId35"/>
    </p:embeddedFont>
    <p:embeddedFont>
      <p:font typeface=".VnBlack" panose="020B720000000000000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sv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0.sv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195415" y="84726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6" y="83162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1478697"/>
            <a:ext cx="3436837" cy="26833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1478697"/>
            <a:ext cx="1129671" cy="31592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918505" y="1478697"/>
            <a:ext cx="3484661" cy="31545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918505" y="1478697"/>
            <a:ext cx="5791827" cy="2772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79633" y="769321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918505" y="1478697"/>
            <a:ext cx="1177495" cy="338036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45977783-4F24-FF62-2BB8-5254C23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0C21665-FB33-8B3D-85C1-570BD2B35455}"/>
              </a:ext>
            </a:extLst>
          </p:cNvPr>
          <p:cNvSpPr txBox="1"/>
          <p:nvPr/>
        </p:nvSpPr>
        <p:spPr>
          <a:xfrm>
            <a:off x="528129" y="2381005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9224-E0FE-D5AC-B4DA-64662E2AB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25156E-CD4A-9AB1-A60F-0C87CF4D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BD91E-406F-07E2-02EC-65511D39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1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D85E472-563E-81A1-1527-DB434AC12D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12AD3665-56FB-AD2A-2236-E960C32654A6}"/>
              </a:ext>
            </a:extLst>
          </p:cNvPr>
          <p:cNvGrpSpPr>
            <a:grpSpLocks/>
          </p:cNvGrpSpPr>
          <p:nvPr/>
        </p:nvGrpSpPr>
        <p:grpSpPr>
          <a:xfrm>
            <a:off x="722954" y="683266"/>
            <a:ext cx="10753499" cy="5611126"/>
            <a:chOff x="658576" y="760686"/>
            <a:chExt cx="10753499" cy="561112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F420625-CAC6-1A3F-DBF5-1C2857B9C465}"/>
                </a:ext>
              </a:extLst>
            </p:cNvPr>
            <p:cNvSpPr>
              <a:spLocks/>
            </p:cNvSpPr>
            <p:nvPr/>
          </p:nvSpPr>
          <p:spPr>
            <a:xfrm>
              <a:off x="658576" y="760686"/>
              <a:ext cx="2534855" cy="170878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C06BE0-C0C0-B2AE-2A7F-4E539A26E0D6}"/>
                </a:ext>
              </a:extLst>
            </p:cNvPr>
            <p:cNvSpPr>
              <a:spLocks/>
            </p:cNvSpPr>
            <p:nvPr/>
          </p:nvSpPr>
          <p:spPr>
            <a:xfrm>
              <a:off x="658576" y="2711859"/>
              <a:ext cx="2534855" cy="17087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59658B6-5DCC-4AB1-F89C-4AA3127AD38E}"/>
                </a:ext>
              </a:extLst>
            </p:cNvPr>
            <p:cNvSpPr>
              <a:spLocks/>
            </p:cNvSpPr>
            <p:nvPr/>
          </p:nvSpPr>
          <p:spPr>
            <a:xfrm>
              <a:off x="658576" y="4663032"/>
              <a:ext cx="2534855" cy="1708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3E9FD56-6BA7-06ED-C890-8F41C620AB83}"/>
                </a:ext>
              </a:extLst>
            </p:cNvPr>
            <p:cNvSpPr>
              <a:spLocks/>
            </p:cNvSpPr>
            <p:nvPr/>
          </p:nvSpPr>
          <p:spPr>
            <a:xfrm>
              <a:off x="3398124" y="760686"/>
              <a:ext cx="2534855" cy="1708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B8E520E-4FFF-D2C3-DF55-B96B9FCBB69A}"/>
                </a:ext>
              </a:extLst>
            </p:cNvPr>
            <p:cNvSpPr>
              <a:spLocks/>
            </p:cNvSpPr>
            <p:nvPr/>
          </p:nvSpPr>
          <p:spPr>
            <a:xfrm>
              <a:off x="3398124" y="2711859"/>
              <a:ext cx="2534855" cy="170878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092A3BE-65D1-C320-B45A-86622119AAFB}"/>
                </a:ext>
              </a:extLst>
            </p:cNvPr>
            <p:cNvSpPr>
              <a:spLocks/>
            </p:cNvSpPr>
            <p:nvPr/>
          </p:nvSpPr>
          <p:spPr>
            <a:xfrm>
              <a:off x="3398124" y="4663032"/>
              <a:ext cx="2534855" cy="170878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B8D6F04-32C6-7749-E931-63279687AEB3}"/>
                </a:ext>
              </a:extLst>
            </p:cNvPr>
            <p:cNvSpPr>
              <a:spLocks/>
            </p:cNvSpPr>
            <p:nvPr/>
          </p:nvSpPr>
          <p:spPr>
            <a:xfrm>
              <a:off x="6137672" y="760686"/>
              <a:ext cx="2534855" cy="170878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903DD24-51B7-EF57-2463-0791A292D17B}"/>
                </a:ext>
              </a:extLst>
            </p:cNvPr>
            <p:cNvSpPr>
              <a:spLocks/>
            </p:cNvSpPr>
            <p:nvPr/>
          </p:nvSpPr>
          <p:spPr>
            <a:xfrm>
              <a:off x="6137672" y="2711859"/>
              <a:ext cx="2534855" cy="1708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7B952C6-0035-D7CA-68D0-B775281FAAF2}"/>
                </a:ext>
              </a:extLst>
            </p:cNvPr>
            <p:cNvSpPr>
              <a:spLocks/>
            </p:cNvSpPr>
            <p:nvPr/>
          </p:nvSpPr>
          <p:spPr>
            <a:xfrm>
              <a:off x="6137672" y="4663032"/>
              <a:ext cx="2534855" cy="170878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D5AE0F9-AA3C-7FC7-DB8F-62D225773945}"/>
                </a:ext>
              </a:extLst>
            </p:cNvPr>
            <p:cNvSpPr>
              <a:spLocks/>
            </p:cNvSpPr>
            <p:nvPr/>
          </p:nvSpPr>
          <p:spPr>
            <a:xfrm>
              <a:off x="8877220" y="760686"/>
              <a:ext cx="2534855" cy="17087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6B9F073-FF45-6A79-02E5-891CF6534999}"/>
                </a:ext>
              </a:extLst>
            </p:cNvPr>
            <p:cNvSpPr>
              <a:spLocks/>
            </p:cNvSpPr>
            <p:nvPr/>
          </p:nvSpPr>
          <p:spPr>
            <a:xfrm>
              <a:off x="8877220" y="2711859"/>
              <a:ext cx="2534855" cy="170878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1EC2537-42EF-1532-BDE1-83E09461008D}"/>
                </a:ext>
              </a:extLst>
            </p:cNvPr>
            <p:cNvSpPr>
              <a:spLocks/>
            </p:cNvSpPr>
            <p:nvPr/>
          </p:nvSpPr>
          <p:spPr>
            <a:xfrm>
              <a:off x="8877220" y="4663032"/>
              <a:ext cx="2534855" cy="1708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9DFDF0A-2382-3B27-ADE7-8950919B6D9E}"/>
              </a:ext>
            </a:extLst>
          </p:cNvPr>
          <p:cNvSpPr/>
          <p:nvPr/>
        </p:nvSpPr>
        <p:spPr>
          <a:xfrm>
            <a:off x="6224810" y="5021714"/>
            <a:ext cx="2428510" cy="85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0D1D6158-0C99-0CBF-2B0F-2AFB09274D60}"/>
              </a:ext>
            </a:extLst>
          </p:cNvPr>
          <p:cNvSpPr/>
          <p:nvPr/>
        </p:nvSpPr>
        <p:spPr>
          <a:xfrm>
            <a:off x="8941598" y="1016189"/>
            <a:ext cx="2515124" cy="85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523BB9C-DD7E-97C2-3102-87E89FB2F438}"/>
              </a:ext>
            </a:extLst>
          </p:cNvPr>
          <p:cNvSpPr/>
          <p:nvPr/>
        </p:nvSpPr>
        <p:spPr>
          <a:xfrm>
            <a:off x="3520399" y="3029352"/>
            <a:ext cx="2428510" cy="85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stall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48F34E3-F4B6-A038-AD91-88933E7AFBE0}"/>
              </a:ext>
            </a:extLst>
          </p:cNvPr>
          <p:cNvGrpSpPr/>
          <p:nvPr/>
        </p:nvGrpSpPr>
        <p:grpSpPr>
          <a:xfrm>
            <a:off x="1135878" y="4619069"/>
            <a:ext cx="1640090" cy="1640090"/>
            <a:chOff x="3584563" y="629335"/>
            <a:chExt cx="1978750" cy="1978750"/>
          </a:xfrm>
        </p:grpSpPr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B8D88236-E24E-B687-E80B-06BF1200C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3894D8F-51AF-D008-CD9A-5E4D01E31ACE}"/>
                </a:ext>
              </a:extLst>
            </p:cNvPr>
            <p:cNvSpPr txBox="1"/>
            <p:nvPr/>
          </p:nvSpPr>
          <p:spPr>
            <a:xfrm>
              <a:off x="4129848" y="1240683"/>
              <a:ext cx="867841" cy="7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S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59A07D7-4C23-C1B4-5B8D-336C4C9618E4}"/>
              </a:ext>
            </a:extLst>
          </p:cNvPr>
          <p:cNvGrpSpPr/>
          <p:nvPr/>
        </p:nvGrpSpPr>
        <p:grpSpPr>
          <a:xfrm>
            <a:off x="6834646" y="2776431"/>
            <a:ext cx="1399735" cy="1328894"/>
            <a:chOff x="6990440" y="2874768"/>
            <a:chExt cx="1457424" cy="1383664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2A29C80-AECE-089C-8183-BD8E2133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712" y="2874768"/>
              <a:ext cx="1370152" cy="1383664"/>
            </a:xfrm>
            <a:prstGeom prst="rect">
              <a:avLst/>
            </a:prstGeom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8DDD51E-0BAB-6C82-191F-4B2C2CBE0BEE}"/>
                </a:ext>
              </a:extLst>
            </p:cNvPr>
            <p:cNvSpPr txBox="1"/>
            <p:nvPr/>
          </p:nvSpPr>
          <p:spPr>
            <a:xfrm>
              <a:off x="6990440" y="3448111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-1</a:t>
              </a:r>
              <a:endParaRPr lang="en-SG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5" name="Picture 154">
            <a:extLst>
              <a:ext uri="{FF2B5EF4-FFF2-40B4-BE49-F238E27FC236}">
                <a16:creationId xmlns:a16="http://schemas.microsoft.com/office/drawing/2014/main" id="{C63654C6-FFA1-2844-A9FD-FC07BF18D1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2533725" y="1678862"/>
            <a:ext cx="762935" cy="783742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9BCE9596-A50A-994C-AE9C-33A83A4E9C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5273275" y="3621373"/>
            <a:ext cx="762935" cy="783742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65D8AA3D-8F69-C6F6-C5EA-0D98DF134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8012825" y="5563884"/>
            <a:ext cx="762935" cy="783742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8B589DF-6B29-F0CD-906C-F2AC312E690D}"/>
              </a:ext>
            </a:extLst>
          </p:cNvPr>
          <p:cNvSpPr/>
          <p:nvPr/>
        </p:nvSpPr>
        <p:spPr>
          <a:xfrm>
            <a:off x="794504" y="1026148"/>
            <a:ext cx="2414330" cy="85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park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D7F60E3-B58A-F06D-23EF-97841189426F}"/>
              </a:ext>
            </a:extLst>
          </p:cNvPr>
          <p:cNvGrpSpPr/>
          <p:nvPr/>
        </p:nvGrpSpPr>
        <p:grpSpPr>
          <a:xfrm>
            <a:off x="606648" y="4464416"/>
            <a:ext cx="2767466" cy="1951173"/>
            <a:chOff x="542270" y="4541836"/>
            <a:chExt cx="2767466" cy="195117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27FD52A-E541-BAA1-22FA-F9A8E7B52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270" y="4541836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3" name="Google Shape;695;p23">
              <a:extLst>
                <a:ext uri="{FF2B5EF4-FFF2-40B4-BE49-F238E27FC236}">
                  <a16:creationId xmlns:a16="http://schemas.microsoft.com/office/drawing/2014/main" id="{99DB28B0-64FB-6F62-67A9-4454415BC916}"/>
                </a:ext>
              </a:extLst>
            </p:cNvPr>
            <p:cNvSpPr txBox="1"/>
            <p:nvPr/>
          </p:nvSpPr>
          <p:spPr>
            <a:xfrm>
              <a:off x="1412111" y="5144010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9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6150CC4-7810-11FB-EAF2-E863B588EF7D}"/>
              </a:ext>
            </a:extLst>
          </p:cNvPr>
          <p:cNvGrpSpPr/>
          <p:nvPr/>
        </p:nvGrpSpPr>
        <p:grpSpPr>
          <a:xfrm>
            <a:off x="3346197" y="2513243"/>
            <a:ext cx="2767466" cy="1951173"/>
            <a:chOff x="3281819" y="2590663"/>
            <a:chExt cx="2767466" cy="195117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3390E44-74C4-29D5-3D9D-2A503D8D8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1819" y="2590663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5" name="Google Shape;695;p23">
              <a:extLst>
                <a:ext uri="{FF2B5EF4-FFF2-40B4-BE49-F238E27FC236}">
                  <a16:creationId xmlns:a16="http://schemas.microsoft.com/office/drawing/2014/main" id="{02564A50-0A6A-5AC5-EA54-5E4F7A3B4D8A}"/>
                </a:ext>
              </a:extLst>
            </p:cNvPr>
            <p:cNvSpPr txBox="1"/>
            <p:nvPr/>
          </p:nvSpPr>
          <p:spPr>
            <a:xfrm>
              <a:off x="4179577" y="3172291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6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E826D40-22F2-40AB-DD6A-793E61BFD717}"/>
              </a:ext>
            </a:extLst>
          </p:cNvPr>
          <p:cNvGrpSpPr/>
          <p:nvPr/>
        </p:nvGrpSpPr>
        <p:grpSpPr>
          <a:xfrm>
            <a:off x="6085746" y="2513243"/>
            <a:ext cx="2767466" cy="1951173"/>
            <a:chOff x="6021368" y="2590663"/>
            <a:chExt cx="2767466" cy="195117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637656-F3A8-3D28-864E-26A00F15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1368" y="2590663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8" name="Google Shape;695;p23">
              <a:extLst>
                <a:ext uri="{FF2B5EF4-FFF2-40B4-BE49-F238E27FC236}">
                  <a16:creationId xmlns:a16="http://schemas.microsoft.com/office/drawing/2014/main" id="{ABBB5ADF-5AD7-60CC-834D-9C440BAF2E93}"/>
                </a:ext>
              </a:extLst>
            </p:cNvPr>
            <p:cNvSpPr txBox="1"/>
            <p:nvPr/>
          </p:nvSpPr>
          <p:spPr>
            <a:xfrm>
              <a:off x="6947043" y="3172291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7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D7AD73BC-67CC-1398-7676-6CEFD84AB89B}"/>
              </a:ext>
            </a:extLst>
          </p:cNvPr>
          <p:cNvGrpSpPr/>
          <p:nvPr/>
        </p:nvGrpSpPr>
        <p:grpSpPr>
          <a:xfrm>
            <a:off x="6085746" y="4464416"/>
            <a:ext cx="2767466" cy="1951173"/>
            <a:chOff x="6021368" y="4541836"/>
            <a:chExt cx="2767466" cy="195117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B18F6B7-4CE8-C38D-BF50-0BC45053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1368" y="4541836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9" name="Google Shape;695;p23">
              <a:extLst>
                <a:ext uri="{FF2B5EF4-FFF2-40B4-BE49-F238E27FC236}">
                  <a16:creationId xmlns:a16="http://schemas.microsoft.com/office/drawing/2014/main" id="{9AAFE31F-C67B-CBD1-D535-63FD681D1C54}"/>
                </a:ext>
              </a:extLst>
            </p:cNvPr>
            <p:cNvSpPr txBox="1"/>
            <p:nvPr/>
          </p:nvSpPr>
          <p:spPr>
            <a:xfrm>
              <a:off x="6947043" y="5144010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11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1BF5559-17AB-D308-C447-FD8BDB554C21}"/>
              </a:ext>
            </a:extLst>
          </p:cNvPr>
          <p:cNvGrpSpPr>
            <a:grpSpLocks/>
          </p:cNvGrpSpPr>
          <p:nvPr/>
        </p:nvGrpSpPr>
        <p:grpSpPr>
          <a:xfrm>
            <a:off x="606648" y="562070"/>
            <a:ext cx="2767466" cy="1951173"/>
            <a:chOff x="542270" y="639490"/>
            <a:chExt cx="2767466" cy="19511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67E182D-D70C-A04A-1691-F248BB2A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270" y="639490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1" name="Google Shape;695;p23">
              <a:extLst>
                <a:ext uri="{FF2B5EF4-FFF2-40B4-BE49-F238E27FC236}">
                  <a16:creationId xmlns:a16="http://schemas.microsoft.com/office/drawing/2014/main" id="{3FDD8F67-5D5C-962A-331B-DA4FAEA6CAAE}"/>
                </a:ext>
              </a:extLst>
            </p:cNvPr>
            <p:cNvSpPr txBox="1">
              <a:spLocks/>
            </p:cNvSpPr>
            <p:nvPr/>
          </p:nvSpPr>
          <p:spPr>
            <a:xfrm>
              <a:off x="1412111" y="1200572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1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sp>
        <p:nvSpPr>
          <p:cNvPr id="207" name="Google Shape;686;p23">
            <a:extLst>
              <a:ext uri="{FF2B5EF4-FFF2-40B4-BE49-F238E27FC236}">
                <a16:creationId xmlns:a16="http://schemas.microsoft.com/office/drawing/2014/main" id="{3A71587B-895B-7092-C500-736E9BFEF2DC}"/>
              </a:ext>
            </a:extLst>
          </p:cNvPr>
          <p:cNvSpPr/>
          <p:nvPr/>
        </p:nvSpPr>
        <p:spPr>
          <a:xfrm rot="3856386" flipH="1">
            <a:off x="11710949" y="59455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Google Shape;686;p23">
            <a:extLst>
              <a:ext uri="{FF2B5EF4-FFF2-40B4-BE49-F238E27FC236}">
                <a16:creationId xmlns:a16="http://schemas.microsoft.com/office/drawing/2014/main" id="{B5326E48-37F5-5321-20C3-4B88C80E8C81}"/>
              </a:ext>
            </a:extLst>
          </p:cNvPr>
          <p:cNvSpPr/>
          <p:nvPr/>
        </p:nvSpPr>
        <p:spPr>
          <a:xfrm rot="5400000" flipH="1">
            <a:off x="11186701" y="41901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Google Shape;686;p23">
            <a:extLst>
              <a:ext uri="{FF2B5EF4-FFF2-40B4-BE49-F238E27FC236}">
                <a16:creationId xmlns:a16="http://schemas.microsoft.com/office/drawing/2014/main" id="{A86279BC-67DC-260C-F21F-99DC5B3FE985}"/>
              </a:ext>
            </a:extLst>
          </p:cNvPr>
          <p:cNvSpPr/>
          <p:nvPr/>
        </p:nvSpPr>
        <p:spPr>
          <a:xfrm rot="5400000" flipH="1">
            <a:off x="11507554" y="15705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Google Shape;688;p23">
            <a:extLst>
              <a:ext uri="{FF2B5EF4-FFF2-40B4-BE49-F238E27FC236}">
                <a16:creationId xmlns:a16="http://schemas.microsoft.com/office/drawing/2014/main" id="{8C76DD37-90C5-0CFF-96DC-2C3F27AFF510}"/>
              </a:ext>
            </a:extLst>
          </p:cNvPr>
          <p:cNvSpPr/>
          <p:nvPr/>
        </p:nvSpPr>
        <p:spPr>
          <a:xfrm rot="5400000" flipH="1">
            <a:off x="11569698" y="452545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Google Shape;686;p23">
            <a:extLst>
              <a:ext uri="{FF2B5EF4-FFF2-40B4-BE49-F238E27FC236}">
                <a16:creationId xmlns:a16="http://schemas.microsoft.com/office/drawing/2014/main" id="{F3084B78-5AB5-683A-1611-CCD5919BEE57}"/>
              </a:ext>
            </a:extLst>
          </p:cNvPr>
          <p:cNvSpPr/>
          <p:nvPr/>
        </p:nvSpPr>
        <p:spPr>
          <a:xfrm rot="1612790" flipH="1">
            <a:off x="3866742" y="51100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Google Shape;686;p23">
            <a:extLst>
              <a:ext uri="{FF2B5EF4-FFF2-40B4-BE49-F238E27FC236}">
                <a16:creationId xmlns:a16="http://schemas.microsoft.com/office/drawing/2014/main" id="{C7218C55-4746-37F2-694A-A8F9DEA2ED20}"/>
              </a:ext>
            </a:extLst>
          </p:cNvPr>
          <p:cNvSpPr/>
          <p:nvPr/>
        </p:nvSpPr>
        <p:spPr>
          <a:xfrm rot="3156404" flipH="1">
            <a:off x="3342494" y="33546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Google Shape;686;p23">
            <a:extLst>
              <a:ext uri="{FF2B5EF4-FFF2-40B4-BE49-F238E27FC236}">
                <a16:creationId xmlns:a16="http://schemas.microsoft.com/office/drawing/2014/main" id="{E974A801-8D0D-B92F-531F-47652E206D66}"/>
              </a:ext>
            </a:extLst>
          </p:cNvPr>
          <p:cNvSpPr/>
          <p:nvPr/>
        </p:nvSpPr>
        <p:spPr>
          <a:xfrm rot="3156404" flipH="1">
            <a:off x="3663347" y="7349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688;p23">
            <a:extLst>
              <a:ext uri="{FF2B5EF4-FFF2-40B4-BE49-F238E27FC236}">
                <a16:creationId xmlns:a16="http://schemas.microsoft.com/office/drawing/2014/main" id="{3C3D44DC-6DCF-CDD9-DE9C-2F0A0EDF43AF}"/>
              </a:ext>
            </a:extLst>
          </p:cNvPr>
          <p:cNvSpPr/>
          <p:nvPr/>
        </p:nvSpPr>
        <p:spPr>
          <a:xfrm rot="3156404" flipH="1">
            <a:off x="3725491" y="368992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Google Shape;686;p23">
            <a:extLst>
              <a:ext uri="{FF2B5EF4-FFF2-40B4-BE49-F238E27FC236}">
                <a16:creationId xmlns:a16="http://schemas.microsoft.com/office/drawing/2014/main" id="{A3DF895A-33A3-BDD9-3D78-354FF4FBF8DB}"/>
              </a:ext>
            </a:extLst>
          </p:cNvPr>
          <p:cNvSpPr/>
          <p:nvPr/>
        </p:nvSpPr>
        <p:spPr>
          <a:xfrm rot="3856386" flipH="1">
            <a:off x="735641" y="50670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Google Shape;686;p23">
            <a:extLst>
              <a:ext uri="{FF2B5EF4-FFF2-40B4-BE49-F238E27FC236}">
                <a16:creationId xmlns:a16="http://schemas.microsoft.com/office/drawing/2014/main" id="{3E8B2F71-08A6-DC4D-527D-B887A42DB852}"/>
              </a:ext>
            </a:extLst>
          </p:cNvPr>
          <p:cNvSpPr/>
          <p:nvPr/>
        </p:nvSpPr>
        <p:spPr>
          <a:xfrm rot="5400000" flipH="1">
            <a:off x="211393" y="33116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Google Shape;686;p23">
            <a:extLst>
              <a:ext uri="{FF2B5EF4-FFF2-40B4-BE49-F238E27FC236}">
                <a16:creationId xmlns:a16="http://schemas.microsoft.com/office/drawing/2014/main" id="{B55972A3-FFCD-93E9-2E0D-2FB148B4F895}"/>
              </a:ext>
            </a:extLst>
          </p:cNvPr>
          <p:cNvSpPr/>
          <p:nvPr/>
        </p:nvSpPr>
        <p:spPr>
          <a:xfrm rot="5400000" flipH="1">
            <a:off x="532246" y="6919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Google Shape;688;p23">
            <a:extLst>
              <a:ext uri="{FF2B5EF4-FFF2-40B4-BE49-F238E27FC236}">
                <a16:creationId xmlns:a16="http://schemas.microsoft.com/office/drawing/2014/main" id="{3DD78ED9-1156-DBC8-1FC9-06B34AF2138A}"/>
              </a:ext>
            </a:extLst>
          </p:cNvPr>
          <p:cNvSpPr/>
          <p:nvPr/>
        </p:nvSpPr>
        <p:spPr>
          <a:xfrm rot="5400000" flipH="1">
            <a:off x="594390" y="36468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Google Shape;686;p23">
            <a:extLst>
              <a:ext uri="{FF2B5EF4-FFF2-40B4-BE49-F238E27FC236}">
                <a16:creationId xmlns:a16="http://schemas.microsoft.com/office/drawing/2014/main" id="{0B66A6A2-CBC1-8DA9-2000-1DFB1BBB5953}"/>
              </a:ext>
            </a:extLst>
          </p:cNvPr>
          <p:cNvSpPr/>
          <p:nvPr/>
        </p:nvSpPr>
        <p:spPr>
          <a:xfrm rot="3856386" flipH="1">
            <a:off x="484413" y="339117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Google Shape;686;p23">
            <a:extLst>
              <a:ext uri="{FF2B5EF4-FFF2-40B4-BE49-F238E27FC236}">
                <a16:creationId xmlns:a16="http://schemas.microsoft.com/office/drawing/2014/main" id="{BEC7B762-046B-7454-A528-3D1667ECAC16}"/>
              </a:ext>
            </a:extLst>
          </p:cNvPr>
          <p:cNvSpPr/>
          <p:nvPr/>
        </p:nvSpPr>
        <p:spPr>
          <a:xfrm rot="5400000" flipH="1">
            <a:off x="-39835" y="321563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Google Shape;686;p23">
            <a:extLst>
              <a:ext uri="{FF2B5EF4-FFF2-40B4-BE49-F238E27FC236}">
                <a16:creationId xmlns:a16="http://schemas.microsoft.com/office/drawing/2014/main" id="{846559CB-F042-FE7B-E3A9-CE5A078B3BC4}"/>
              </a:ext>
            </a:extLst>
          </p:cNvPr>
          <p:cNvSpPr/>
          <p:nvPr/>
        </p:nvSpPr>
        <p:spPr>
          <a:xfrm rot="5400000" flipH="1">
            <a:off x="281018" y="295366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Google Shape;688;p23">
            <a:extLst>
              <a:ext uri="{FF2B5EF4-FFF2-40B4-BE49-F238E27FC236}">
                <a16:creationId xmlns:a16="http://schemas.microsoft.com/office/drawing/2014/main" id="{8581D461-80B0-326B-26E8-2CA6E8A5FF7F}"/>
              </a:ext>
            </a:extLst>
          </p:cNvPr>
          <p:cNvSpPr/>
          <p:nvPr/>
        </p:nvSpPr>
        <p:spPr>
          <a:xfrm rot="5400000" flipH="1">
            <a:off x="343162" y="324915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686;p23">
            <a:extLst>
              <a:ext uri="{FF2B5EF4-FFF2-40B4-BE49-F238E27FC236}">
                <a16:creationId xmlns:a16="http://schemas.microsoft.com/office/drawing/2014/main" id="{7C3A2167-EC09-BE73-F6E9-EDFF2726A942}"/>
              </a:ext>
            </a:extLst>
          </p:cNvPr>
          <p:cNvSpPr/>
          <p:nvPr/>
        </p:nvSpPr>
        <p:spPr>
          <a:xfrm rot="3856386" flipH="1">
            <a:off x="11984844" y="459524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2FDF8-6365-F89A-8943-5BE699B8A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999" y="905334"/>
            <a:ext cx="1980744" cy="1267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7CE89-A272-C89E-8E4B-B0B73D8B3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7365" y="899470"/>
            <a:ext cx="1980744" cy="1276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964C7-498B-B56A-CF5F-074E87A0C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4678" y="4859329"/>
            <a:ext cx="1980744" cy="1188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F6792-E40B-B0D0-5958-F5991138A0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2209" y="2858571"/>
            <a:ext cx="1980744" cy="1283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B4B23-0225-0F92-249C-6A0059AD634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837"/>
          <a:stretch/>
        </p:blipFill>
        <p:spPr>
          <a:xfrm>
            <a:off x="980304" y="2876717"/>
            <a:ext cx="1980744" cy="1309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94AFBD-B63B-96D9-5C57-B60D2D57ED3F}"/>
              </a:ext>
            </a:extLst>
          </p:cNvPr>
          <p:cNvSpPr/>
          <p:nvPr/>
        </p:nvSpPr>
        <p:spPr>
          <a:xfrm>
            <a:off x="8941598" y="5066590"/>
            <a:ext cx="2515124" cy="85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3EA8995F-02DB-4198-3D81-56116BF7B7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10752372" y="1678865"/>
            <a:ext cx="762935" cy="783742"/>
          </a:xfrm>
          <a:prstGeom prst="rect">
            <a:avLst/>
          </a:prstGeom>
        </p:spPr>
      </p:pic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B9848F9-5E8B-316F-37DD-AA39C13AA74D}"/>
              </a:ext>
            </a:extLst>
          </p:cNvPr>
          <p:cNvGrpSpPr/>
          <p:nvPr/>
        </p:nvGrpSpPr>
        <p:grpSpPr>
          <a:xfrm>
            <a:off x="8825297" y="562070"/>
            <a:ext cx="2767466" cy="1951173"/>
            <a:chOff x="8760919" y="639490"/>
            <a:chExt cx="2767466" cy="195117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EBC3CAC-F4AD-BA97-389C-3E038B6E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0919" y="639490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70" name="Google Shape;695;p23">
              <a:extLst>
                <a:ext uri="{FF2B5EF4-FFF2-40B4-BE49-F238E27FC236}">
                  <a16:creationId xmlns:a16="http://schemas.microsoft.com/office/drawing/2014/main" id="{E5933AD2-61B6-4D77-FE7F-3A8B4AD34EF7}"/>
                </a:ext>
              </a:extLst>
            </p:cNvPr>
            <p:cNvSpPr txBox="1"/>
            <p:nvPr/>
          </p:nvSpPr>
          <p:spPr>
            <a:xfrm>
              <a:off x="9714509" y="1200572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4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6A1D2D1-910F-EE5A-795F-1ADD2A47E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10762718" y="5592035"/>
            <a:ext cx="762935" cy="78374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D4C70D4-921D-AA67-1C72-A7D0C7E7050C}"/>
              </a:ext>
            </a:extLst>
          </p:cNvPr>
          <p:cNvGrpSpPr/>
          <p:nvPr/>
        </p:nvGrpSpPr>
        <p:grpSpPr>
          <a:xfrm>
            <a:off x="8835723" y="4501278"/>
            <a:ext cx="2767466" cy="1951173"/>
            <a:chOff x="8760919" y="639490"/>
            <a:chExt cx="2767466" cy="195117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F397BF-F229-C253-940F-1234CE47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0919" y="639490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41" name="Google Shape;695;p23">
              <a:extLst>
                <a:ext uri="{FF2B5EF4-FFF2-40B4-BE49-F238E27FC236}">
                  <a16:creationId xmlns:a16="http://schemas.microsoft.com/office/drawing/2014/main" id="{A454A60E-4B08-176B-9F68-9072FBD74B22}"/>
                </a:ext>
              </a:extLst>
            </p:cNvPr>
            <p:cNvSpPr txBox="1"/>
            <p:nvPr/>
          </p:nvSpPr>
          <p:spPr>
            <a:xfrm>
              <a:off x="9714509" y="1200572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12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70938439-0ADB-E663-0B0B-263E0C108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5273276" y="5563883"/>
            <a:ext cx="762935" cy="783742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696CF10F-6064-E4E2-7E50-C0500DEC866D}"/>
              </a:ext>
            </a:extLst>
          </p:cNvPr>
          <p:cNvGrpSpPr/>
          <p:nvPr/>
        </p:nvGrpSpPr>
        <p:grpSpPr>
          <a:xfrm>
            <a:off x="3346197" y="4464416"/>
            <a:ext cx="2767466" cy="1951173"/>
            <a:chOff x="3281819" y="4541836"/>
            <a:chExt cx="2767466" cy="195117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E3F159A-6E84-72C6-13DE-A0DF0AAD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1819" y="4541836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6" name="Google Shape;695;p23">
              <a:extLst>
                <a:ext uri="{FF2B5EF4-FFF2-40B4-BE49-F238E27FC236}">
                  <a16:creationId xmlns:a16="http://schemas.microsoft.com/office/drawing/2014/main" id="{16E8C80A-8004-4063-AFFA-B034C63A94B4}"/>
                </a:ext>
              </a:extLst>
            </p:cNvPr>
            <p:cNvSpPr txBox="1"/>
            <p:nvPr/>
          </p:nvSpPr>
          <p:spPr>
            <a:xfrm>
              <a:off x="4179577" y="5144010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10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sp>
        <p:nvSpPr>
          <p:cNvPr id="227" name="Google Shape;686;p23">
            <a:extLst>
              <a:ext uri="{FF2B5EF4-FFF2-40B4-BE49-F238E27FC236}">
                <a16:creationId xmlns:a16="http://schemas.microsoft.com/office/drawing/2014/main" id="{FD0E4680-BBAF-5CCA-2A69-53C821E8AB3D}"/>
              </a:ext>
            </a:extLst>
          </p:cNvPr>
          <p:cNvSpPr/>
          <p:nvPr/>
        </p:nvSpPr>
        <p:spPr>
          <a:xfrm rot="1154325" flipH="1">
            <a:off x="5881129" y="678865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Google Shape;686;p23">
            <a:extLst>
              <a:ext uri="{FF2B5EF4-FFF2-40B4-BE49-F238E27FC236}">
                <a16:creationId xmlns:a16="http://schemas.microsoft.com/office/drawing/2014/main" id="{FF8268D5-20E4-E161-6C3E-E2E4E14F3EED}"/>
              </a:ext>
            </a:extLst>
          </p:cNvPr>
          <p:cNvSpPr/>
          <p:nvPr/>
        </p:nvSpPr>
        <p:spPr>
          <a:xfrm rot="2697939" flipH="1">
            <a:off x="5356881" y="661311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686;p23">
            <a:extLst>
              <a:ext uri="{FF2B5EF4-FFF2-40B4-BE49-F238E27FC236}">
                <a16:creationId xmlns:a16="http://schemas.microsoft.com/office/drawing/2014/main" id="{DB63F933-5713-5542-A8E8-8A55B149C71B}"/>
              </a:ext>
            </a:extLst>
          </p:cNvPr>
          <p:cNvSpPr/>
          <p:nvPr/>
        </p:nvSpPr>
        <p:spPr>
          <a:xfrm rot="2697939" flipH="1">
            <a:off x="5742112" y="627372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Google Shape;688;p23">
            <a:extLst>
              <a:ext uri="{FF2B5EF4-FFF2-40B4-BE49-F238E27FC236}">
                <a16:creationId xmlns:a16="http://schemas.microsoft.com/office/drawing/2014/main" id="{8A9586E8-C48A-BDCF-7F01-6A788B266F78}"/>
              </a:ext>
            </a:extLst>
          </p:cNvPr>
          <p:cNvSpPr/>
          <p:nvPr/>
        </p:nvSpPr>
        <p:spPr>
          <a:xfrm rot="2697939" flipH="1">
            <a:off x="5739878" y="664663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450F1BC4-37A2-F1A6-9C54-03BEDDD084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2533726" y="3621372"/>
            <a:ext cx="762935" cy="783742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BCB5486-9A47-CAFD-BADB-D6903DF727AF}"/>
              </a:ext>
            </a:extLst>
          </p:cNvPr>
          <p:cNvGrpSpPr/>
          <p:nvPr/>
        </p:nvGrpSpPr>
        <p:grpSpPr>
          <a:xfrm>
            <a:off x="606648" y="2513243"/>
            <a:ext cx="2767466" cy="1951173"/>
            <a:chOff x="542270" y="2590663"/>
            <a:chExt cx="2767466" cy="195117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E6D80A-2252-1158-FC0D-22DC52B4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270" y="2590663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2" name="Google Shape;695;p23">
              <a:extLst>
                <a:ext uri="{FF2B5EF4-FFF2-40B4-BE49-F238E27FC236}">
                  <a16:creationId xmlns:a16="http://schemas.microsoft.com/office/drawing/2014/main" id="{2CEE8BF4-FD83-6B62-4D43-4A21BB5F6D7B}"/>
                </a:ext>
              </a:extLst>
            </p:cNvPr>
            <p:cNvSpPr txBox="1"/>
            <p:nvPr/>
          </p:nvSpPr>
          <p:spPr>
            <a:xfrm>
              <a:off x="1412111" y="3172291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5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96ECE7B4-7EA1-2CF7-E32F-4E62658A4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10752373" y="3621375"/>
            <a:ext cx="762935" cy="783742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16ACBE3D-223D-A829-7826-FE4ECA913B17}"/>
              </a:ext>
            </a:extLst>
          </p:cNvPr>
          <p:cNvGrpSpPr/>
          <p:nvPr/>
        </p:nvGrpSpPr>
        <p:grpSpPr>
          <a:xfrm>
            <a:off x="8825297" y="2513243"/>
            <a:ext cx="2767466" cy="1951173"/>
            <a:chOff x="8760919" y="2590663"/>
            <a:chExt cx="2767466" cy="195117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578944-BCD5-C102-E205-7B11606F6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0919" y="2590663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71" name="Google Shape;695;p23">
              <a:extLst>
                <a:ext uri="{FF2B5EF4-FFF2-40B4-BE49-F238E27FC236}">
                  <a16:creationId xmlns:a16="http://schemas.microsoft.com/office/drawing/2014/main" id="{74C298E0-F981-EC8C-3472-FEE336A83AB0}"/>
                </a:ext>
              </a:extLst>
            </p:cNvPr>
            <p:cNvSpPr txBox="1"/>
            <p:nvPr/>
          </p:nvSpPr>
          <p:spPr>
            <a:xfrm>
              <a:off x="9714509" y="3172291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8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sp>
        <p:nvSpPr>
          <p:cNvPr id="224" name="Google Shape;686;p23">
            <a:extLst>
              <a:ext uri="{FF2B5EF4-FFF2-40B4-BE49-F238E27FC236}">
                <a16:creationId xmlns:a16="http://schemas.microsoft.com/office/drawing/2014/main" id="{04027B44-DD4E-8C0E-67A1-D629D9A1AC01}"/>
              </a:ext>
            </a:extLst>
          </p:cNvPr>
          <p:cNvSpPr/>
          <p:nvPr/>
        </p:nvSpPr>
        <p:spPr>
          <a:xfrm rot="5400000" flipH="1">
            <a:off x="11524974" y="434228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Google Shape;686;p23">
            <a:extLst>
              <a:ext uri="{FF2B5EF4-FFF2-40B4-BE49-F238E27FC236}">
                <a16:creationId xmlns:a16="http://schemas.microsoft.com/office/drawing/2014/main" id="{9F0395ED-D0C3-45AB-C2C1-C24814075A78}"/>
              </a:ext>
            </a:extLst>
          </p:cNvPr>
          <p:cNvSpPr/>
          <p:nvPr/>
        </p:nvSpPr>
        <p:spPr>
          <a:xfrm rot="5400000" flipH="1">
            <a:off x="11781449" y="415773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Google Shape;688;p23">
            <a:extLst>
              <a:ext uri="{FF2B5EF4-FFF2-40B4-BE49-F238E27FC236}">
                <a16:creationId xmlns:a16="http://schemas.microsoft.com/office/drawing/2014/main" id="{B6800B87-2A0A-D102-B97D-64B748F8921E}"/>
              </a:ext>
            </a:extLst>
          </p:cNvPr>
          <p:cNvSpPr/>
          <p:nvPr/>
        </p:nvSpPr>
        <p:spPr>
          <a:xfrm rot="5400000" flipH="1">
            <a:off x="11907971" y="4375812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67AD5362-4AC9-14C7-4CFF-43FE547C16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8012823" y="1678864"/>
            <a:ext cx="762935" cy="783742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4D1FB72-E308-3FF0-F1F5-79AC8B3599AF}"/>
              </a:ext>
            </a:extLst>
          </p:cNvPr>
          <p:cNvGrpSpPr/>
          <p:nvPr/>
        </p:nvGrpSpPr>
        <p:grpSpPr>
          <a:xfrm>
            <a:off x="6085746" y="562070"/>
            <a:ext cx="2767466" cy="1951173"/>
            <a:chOff x="6021368" y="639490"/>
            <a:chExt cx="2767466" cy="195117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98E7D42-3E82-8E4B-83DD-9719605D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1368" y="639490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67" name="Google Shape;695;p23">
              <a:extLst>
                <a:ext uri="{FF2B5EF4-FFF2-40B4-BE49-F238E27FC236}">
                  <a16:creationId xmlns:a16="http://schemas.microsoft.com/office/drawing/2014/main" id="{394F13B9-604C-9784-F4C5-AC3F08E22F04}"/>
                </a:ext>
              </a:extLst>
            </p:cNvPr>
            <p:cNvSpPr txBox="1"/>
            <p:nvPr/>
          </p:nvSpPr>
          <p:spPr>
            <a:xfrm>
              <a:off x="6947043" y="1200572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4000" b="1">
                  <a:solidFill>
                    <a:srgbClr val="FF0066"/>
                  </a:solidFill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3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  <p:sp>
        <p:nvSpPr>
          <p:cNvPr id="231" name="Google Shape;686;p23">
            <a:extLst>
              <a:ext uri="{FF2B5EF4-FFF2-40B4-BE49-F238E27FC236}">
                <a16:creationId xmlns:a16="http://schemas.microsoft.com/office/drawing/2014/main" id="{97F5AFE7-04D8-8F90-2D1B-B5DDFDF7CFC0}"/>
              </a:ext>
            </a:extLst>
          </p:cNvPr>
          <p:cNvSpPr/>
          <p:nvPr/>
        </p:nvSpPr>
        <p:spPr>
          <a:xfrm rot="1612790" flipH="1">
            <a:off x="8439015" y="49929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Google Shape;686;p23">
            <a:extLst>
              <a:ext uri="{FF2B5EF4-FFF2-40B4-BE49-F238E27FC236}">
                <a16:creationId xmlns:a16="http://schemas.microsoft.com/office/drawing/2014/main" id="{8393F0C3-7D16-5886-C043-5627427ADA22}"/>
              </a:ext>
            </a:extLst>
          </p:cNvPr>
          <p:cNvSpPr/>
          <p:nvPr/>
        </p:nvSpPr>
        <p:spPr>
          <a:xfrm rot="3156404" flipH="1">
            <a:off x="7914767" y="32375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Google Shape;686;p23">
            <a:extLst>
              <a:ext uri="{FF2B5EF4-FFF2-40B4-BE49-F238E27FC236}">
                <a16:creationId xmlns:a16="http://schemas.microsoft.com/office/drawing/2014/main" id="{BC1FC495-30DF-0BAD-B36B-99866E8FE10D}"/>
              </a:ext>
            </a:extLst>
          </p:cNvPr>
          <p:cNvSpPr/>
          <p:nvPr/>
        </p:nvSpPr>
        <p:spPr>
          <a:xfrm rot="3156404" flipH="1">
            <a:off x="8235620" y="6179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Google Shape;688;p23">
            <a:extLst>
              <a:ext uri="{FF2B5EF4-FFF2-40B4-BE49-F238E27FC236}">
                <a16:creationId xmlns:a16="http://schemas.microsoft.com/office/drawing/2014/main" id="{33D46878-7278-25D3-27C1-A0CAF36EBA2E}"/>
              </a:ext>
            </a:extLst>
          </p:cNvPr>
          <p:cNvSpPr/>
          <p:nvPr/>
        </p:nvSpPr>
        <p:spPr>
          <a:xfrm rot="3156404" flipH="1">
            <a:off x="8297764" y="35728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32B036E-3F72-6D46-D317-7A73E9D121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4" t="4030" r="14924" b="15263"/>
          <a:stretch/>
        </p:blipFill>
        <p:spPr>
          <a:xfrm rot="1270497">
            <a:off x="5279987" y="1669108"/>
            <a:ext cx="762935" cy="78374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D15EFD6-A1C4-7967-3C36-C3E8959C2CC8}"/>
              </a:ext>
            </a:extLst>
          </p:cNvPr>
          <p:cNvGrpSpPr/>
          <p:nvPr/>
        </p:nvGrpSpPr>
        <p:grpSpPr>
          <a:xfrm>
            <a:off x="3352992" y="578351"/>
            <a:ext cx="2767466" cy="1951173"/>
            <a:chOff x="8760919" y="639490"/>
            <a:chExt cx="2767466" cy="195117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46658B-BD33-1308-CE7D-F75687E3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0919" y="639490"/>
              <a:ext cx="2767466" cy="195117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58" name="Google Shape;695;p23">
              <a:extLst>
                <a:ext uri="{FF2B5EF4-FFF2-40B4-BE49-F238E27FC236}">
                  <a16:creationId xmlns:a16="http://schemas.microsoft.com/office/drawing/2014/main" id="{2A094462-7903-C29C-612C-CBF41296EAFC}"/>
                </a:ext>
              </a:extLst>
            </p:cNvPr>
            <p:cNvSpPr txBox="1"/>
            <p:nvPr/>
          </p:nvSpPr>
          <p:spPr>
            <a:xfrm>
              <a:off x="9714509" y="1200572"/>
              <a:ext cx="1206093" cy="62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Black" panose="020B7200000000000000" pitchFamily="34" charset="0"/>
                  <a:ea typeface="Cabin"/>
                  <a:cs typeface="Arial" panose="020B0604020202020204" pitchFamily="34" charset="0"/>
                  <a:sym typeface="Cabin"/>
                </a:rPr>
                <a:t>2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04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195415" y="84726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6" y="83162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1478697"/>
            <a:ext cx="3436837" cy="26833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1478697"/>
            <a:ext cx="1129671" cy="31592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918505" y="1478697"/>
            <a:ext cx="3484661" cy="31545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918505" y="1478697"/>
            <a:ext cx="5791827" cy="2772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79633" y="769321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918505" y="1478697"/>
            <a:ext cx="1177495" cy="338036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52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4157-95FC-50F4-A189-09DDCD35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6D943-878D-2540-5CCE-9042601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4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2264738" y="1741571"/>
            <a:ext cx="2047613" cy="790908"/>
            <a:chOff x="1918996" y="3690666"/>
            <a:chExt cx="1381872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86" y="220884"/>
            <a:ext cx="720039" cy="713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48651-093D-B0C4-DB98-9AA352FA9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404"/>
          <a:stretch/>
        </p:blipFill>
        <p:spPr>
          <a:xfrm>
            <a:off x="570733" y="1136530"/>
            <a:ext cx="5128704" cy="191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71A3C-42B6-D0CF-3B62-40FA64C6DB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321"/>
          <a:stretch/>
        </p:blipFill>
        <p:spPr>
          <a:xfrm>
            <a:off x="6553528" y="1136531"/>
            <a:ext cx="5067739" cy="1914580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EF90A82-EC30-A03C-B1E3-E1E1B88B8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79" y="1242514"/>
            <a:ext cx="529893" cy="525363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C95EE6E-B988-64B5-704A-0846A9564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40" y="1216208"/>
            <a:ext cx="529893" cy="525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85F39-4CE3-E05F-ACE5-BFF0AF403E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7" t="54998" r="467" b="-594"/>
          <a:stretch/>
        </p:blipFill>
        <p:spPr>
          <a:xfrm>
            <a:off x="570733" y="4392913"/>
            <a:ext cx="5128704" cy="1914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1B395-E404-3AAC-6E16-D22E372BB2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08" t="54321" r="208"/>
          <a:stretch/>
        </p:blipFill>
        <p:spPr>
          <a:xfrm>
            <a:off x="6492565" y="4392913"/>
            <a:ext cx="5067739" cy="1914580"/>
          </a:xfrm>
          <a:prstGeom prst="rect">
            <a:avLst/>
          </a:prstGeom>
        </p:spPr>
      </p:pic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E1CB55C5-83A6-01F8-D67E-52246D809F70}"/>
              </a:ext>
            </a:extLst>
          </p:cNvPr>
          <p:cNvCxnSpPr>
            <a:stCxn id="4" idx="2"/>
          </p:cNvCxnSpPr>
          <p:nvPr/>
        </p:nvCxnSpPr>
        <p:spPr>
          <a:xfrm>
            <a:off x="3135085" y="3051110"/>
            <a:ext cx="1278295" cy="13418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Mspham-0936082789">
            <a:extLst>
              <a:ext uri="{FF2B5EF4-FFF2-40B4-BE49-F238E27FC236}">
                <a16:creationId xmlns:a16="http://schemas.microsoft.com/office/drawing/2014/main" id="{CA3D5864-3CB3-14E3-4170-0D4D7F23D6D6}"/>
              </a:ext>
            </a:extLst>
          </p:cNvPr>
          <p:cNvCxnSpPr>
            <a:cxnSpLocks/>
          </p:cNvCxnSpPr>
          <p:nvPr/>
        </p:nvCxnSpPr>
        <p:spPr>
          <a:xfrm flipH="1">
            <a:off x="7538487" y="3022828"/>
            <a:ext cx="634029" cy="14236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3D044A-CD6E-021C-8731-DCA4180082AC}"/>
              </a:ext>
            </a:extLst>
          </p:cNvPr>
          <p:cNvGrpSpPr/>
          <p:nvPr/>
        </p:nvGrpSpPr>
        <p:grpSpPr>
          <a:xfrm>
            <a:off x="3567848" y="2550190"/>
            <a:ext cx="2047613" cy="790908"/>
            <a:chOff x="1918996" y="3690666"/>
            <a:chExt cx="1381872" cy="53375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C7EFC276-0FD2-1CE9-6E41-AB56A48E007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4DB84A5B-2E52-0666-4935-391D1B14A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38C298-4A5B-F89A-23E5-D821479FF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774"/>
          <a:stretch/>
        </p:blipFill>
        <p:spPr>
          <a:xfrm>
            <a:off x="976369" y="919186"/>
            <a:ext cx="4949869" cy="32620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8992536" y="2060984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4A2A914-1F57-4CE6-4A52-C68818E6220A}"/>
              </a:ext>
            </a:extLst>
          </p:cNvPr>
          <p:cNvSpPr txBox="1">
            <a:spLocks/>
          </p:cNvSpPr>
          <p:nvPr/>
        </p:nvSpPr>
        <p:spPr>
          <a:xfrm>
            <a:off x="891549" y="4271093"/>
            <a:ext cx="5447581" cy="20837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What's the weather like today?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It’s _________.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Lovely! Do you want to go to the bookshop?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_________! Let's go.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955117B-DE97-631A-FF50-E6D6D338C151}"/>
              </a:ext>
            </a:extLst>
          </p:cNvPr>
          <p:cNvSpPr txBox="1">
            <a:spLocks/>
          </p:cNvSpPr>
          <p:nvPr/>
        </p:nvSpPr>
        <p:spPr>
          <a:xfrm>
            <a:off x="7020091" y="3902020"/>
            <a:ext cx="5171909" cy="20837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Look! It's sunny today.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Yes, it is.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sz="2800">
                <a:solidFill>
                  <a:schemeClr val="tx1"/>
                </a:solidFill>
              </a:rPr>
              <a:t>Do you want to go to the __________ with me?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sz="2800">
                <a:solidFill>
                  <a:schemeClr val="tx1"/>
                </a:solidFill>
              </a:rPr>
              <a:t>Sorry, ______. I'm doing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800">
                <a:solidFill>
                  <a:schemeClr val="tx1"/>
                </a:solidFill>
              </a:rPr>
              <a:t>my homework.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E8B1E83-0A65-5EC1-E7A9-210F0D057E06}"/>
              </a:ext>
            </a:extLst>
          </p:cNvPr>
          <p:cNvSpPr txBox="1"/>
          <p:nvPr/>
        </p:nvSpPr>
        <p:spPr>
          <a:xfrm>
            <a:off x="8464951" y="5712581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FCF62D-65E4-C1B3-76B8-BEAC2F16F91B}"/>
              </a:ext>
            </a:extLst>
          </p:cNvPr>
          <p:cNvSpPr txBox="1"/>
          <p:nvPr/>
        </p:nvSpPr>
        <p:spPr>
          <a:xfrm>
            <a:off x="7103029" y="5244834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park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422093-C9EF-4181-408E-480778267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13" r="-239"/>
          <a:stretch/>
        </p:blipFill>
        <p:spPr>
          <a:xfrm>
            <a:off x="6707579" y="690345"/>
            <a:ext cx="4844005" cy="319224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1386F98-3822-3362-6BA1-70FF0E6BA4BB}"/>
              </a:ext>
            </a:extLst>
          </p:cNvPr>
          <p:cNvSpPr txBox="1"/>
          <p:nvPr/>
        </p:nvSpPr>
        <p:spPr>
          <a:xfrm>
            <a:off x="1836548" y="4721614"/>
            <a:ext cx="287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593F841-1371-70D8-C75C-8A060335ACE9}"/>
              </a:ext>
            </a:extLst>
          </p:cNvPr>
          <p:cNvSpPr txBox="1"/>
          <p:nvPr/>
        </p:nvSpPr>
        <p:spPr>
          <a:xfrm>
            <a:off x="1620456" y="6054714"/>
            <a:ext cx="2510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5765801" y="2708962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F1386-0B21-7463-24A0-73FF031808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"/>
          <a:stretch/>
        </p:blipFill>
        <p:spPr>
          <a:xfrm>
            <a:off x="328715" y="1320228"/>
            <a:ext cx="11534569" cy="4864638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2DAD77B-400A-28C5-D68A-92A1D53CD7D0}"/>
              </a:ext>
            </a:extLst>
          </p:cNvPr>
          <p:cNvSpPr txBox="1">
            <a:spLocks/>
          </p:cNvSpPr>
          <p:nvPr/>
        </p:nvSpPr>
        <p:spPr>
          <a:xfrm>
            <a:off x="3159890" y="787610"/>
            <a:ext cx="693323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600">
                <a:solidFill>
                  <a:srgbClr val="FF9900"/>
                </a:solidFill>
              </a:rPr>
              <a:t>Slap the board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1170C4D-8A6C-49FA-83DE-B559019F1D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B5E178-94E8-4686-8FBE-6AA859E0DE5F}:2007577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0D46F4-41F4-46EA-B17A-AA30C018A8C9}:20075773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3EC27F-38D9-4A2B-9B00-8A05D44C5F4D}:4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3770B-FD2A-4D58-897C-DC4FB38BBC46}:20075773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634B1-F7CD-4F8F-82DC-897001193BBC}:20075773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F398A-6BB2-44BB-B071-92495530B271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9B3C0-108E-4F1D-AD50-1951D78DD064}:1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4D6939-611C-4ED3-BBC5-202C153BF8DE}:20075773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20A992-B775-40E9-8FD1-EC51E85E84F3}:20075773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054171-158E-49B4-829D-BCE4A0C09535}:20075773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ACD066-7CCD-4B23-A7B7-FA67C15907A8}:2007577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874982-D370-41B4-8B36-115D4B366763}:20075773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209</Words>
  <Application>Microsoft Office PowerPoint</Application>
  <PresentationFormat>Widescreen</PresentationFormat>
  <Paragraphs>88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Century Gothic</vt:lpstr>
      <vt:lpstr>Cabin</vt:lpstr>
      <vt:lpstr>.VnAvant</vt:lpstr>
      <vt:lpstr>Calibri Light</vt:lpstr>
      <vt:lpstr>Calibri</vt:lpstr>
      <vt:lpstr>Comic Sans MS</vt:lpstr>
      <vt:lpstr>Kirang Haerang</vt:lpstr>
      <vt:lpstr>.VnCooper</vt:lpstr>
      <vt:lpstr>.VnHelvetInsH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4-U16.L22</dc:title>
  <dc:creator>Pham Huyen</dc:creator>
  <cp:lastModifiedBy>LIEN THANH</cp:lastModifiedBy>
  <cp:revision>39</cp:revision>
  <dcterms:created xsi:type="dcterms:W3CDTF">2023-12-05T02:41:47Z</dcterms:created>
  <dcterms:modified xsi:type="dcterms:W3CDTF">2025-04-01T01:58:49Z</dcterms:modified>
</cp:coreProperties>
</file>