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007577318" r:id="rId2"/>
    <p:sldId id="2007577266" r:id="rId3"/>
    <p:sldId id="256" r:id="rId4"/>
    <p:sldId id="257" r:id="rId5"/>
    <p:sldId id="264" r:id="rId6"/>
    <p:sldId id="263" r:id="rId7"/>
    <p:sldId id="261" r:id="rId8"/>
    <p:sldId id="259" r:id="rId9"/>
    <p:sldId id="324" r:id="rId10"/>
    <p:sldId id="2007577319" r:id="rId11"/>
    <p:sldId id="786" r:id="rId12"/>
    <p:sldId id="2007577336" r:id="rId13"/>
    <p:sldId id="2007577261" r:id="rId14"/>
    <p:sldId id="2007577287" r:id="rId15"/>
    <p:sldId id="2007577315" r:id="rId16"/>
  </p:sldIdLst>
  <p:sldSz cx="12192000" cy="6858000"/>
  <p:notesSz cx="6858000" cy="9144000"/>
  <p:embeddedFontLst>
    <p:embeddedFont>
      <p:font typeface=".VnAvant" panose="020B720000000000000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omic Sans MS" panose="030F0702030302020204" pitchFamily="66" charset="0"/>
      <p:regular r:id="rId28"/>
      <p:bold r:id="rId29"/>
      <p:italic r:id="rId30"/>
      <p:boldItalic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Kirang Haerang" panose="020B0604020202020204" charset="0"/>
      <p:regular r:id="rId34"/>
    </p:embeddedFont>
    <p:embeddedFont>
      <p:font typeface=".VnCooper" panose="020B7200000000000000"/>
      <p:regular r:id="rId35"/>
    </p:embeddedFont>
    <p:embeddedFont>
      <p:font typeface=".VnHelvetInsH" panose="020B7200000000000000"/>
      <p:regular r:id="rId36"/>
    </p:embeddedFont>
    <p:embeddedFont>
      <p:font typeface=".VnBlack" panose="020B7200000000000000"/>
      <p:regular r:id="rId37"/>
    </p:embeddedFont>
  </p:embeddedFontLst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1D9"/>
    <a:srgbClr val="FFFFFF"/>
    <a:srgbClr val="3792A7"/>
    <a:srgbClr val="FFFF00"/>
    <a:srgbClr val="FF2929"/>
    <a:srgbClr val="FF0909"/>
    <a:srgbClr val="FF8080"/>
    <a:srgbClr val="FFA64D"/>
    <a:srgbClr val="4DAC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presProps" Target="presProp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2C2F1-0438-4E97-9983-C1481C0A55EB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B04C1-8B63-407C-B21B-56E4294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407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B04C1-8B63-407C-B21B-56E4294B87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00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: MsPham Powerpoint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75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41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26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18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34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697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7BCC5-5DAD-4E11-AEE8-4F020E72AE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384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98248-676A-8CAE-7BE9-0B126572AC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241645-B2AD-EFFE-DA0A-09D57AB5D4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81795-D992-D28F-0B57-00833FDD13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D3DBC-067A-51A4-FACA-754E4FB08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C9E7E-704D-2199-842D-F6A288B43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5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78586-9F9C-EC4E-94FE-66D29FC9B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EC1CBD-6E7D-4676-7E63-FDCF80C20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7C31C-017F-166F-BDB5-0933747BF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88005-2870-E98A-B72B-8B277D8FB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5F274-BED2-992C-5B86-ACE5AB59D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1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618772-7FB4-4BC6-B4A7-BE456164B3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EF47C-410B-4751-8D2F-73606B2925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386A0-07EE-9792-9E57-3C4C627673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94717-55D2-5958-BFA5-1AA6DE999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F37D2-53E8-B12C-F970-D86E71147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73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354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D684A-7F6C-2A37-EB80-1475F34DB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FDA90-D673-E118-B494-61EFEE4DF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C5AC7-84B4-7E24-F1EB-3C47028C8B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8D9A3-7198-E9F9-1462-7202EA69C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E0A5E-AEE0-CD07-944E-E3A90A44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92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014A-6E7E-267F-D3ED-5154DB7C7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EE725-B98D-F2ED-E8B4-F4067CD54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A95C0-965D-E622-99A8-D41E597A2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635AA-B364-747B-10AA-7A05724C8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5B11C-94F4-F5F9-289E-751F8279B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11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810F2-6410-A735-D3D1-A69A4CCF7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B4D92-07A9-38FC-5878-5487057C20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6CE114-C3CC-8EE5-17B1-CA207AC81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FCAAD9-D817-2358-409D-5E87C077A1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A60E40-4C49-FB2B-ED66-7A8325EBD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C763D-11C4-1E4F-4277-4D32F4E8F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31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F0AF0-33F3-DC29-278C-51DAE695A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7F522-4BAB-D0A8-C92B-B697D52CA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C59BE9-41BF-5A89-68EC-E0140C20F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899948-1627-48EA-4CC7-970AFD2E23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AB1C12-49B8-641C-11A3-6AA4FE9B0E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0A7769-2819-3F1E-2096-EF70B713EC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2A94-4938-5C5A-836E-182103C0D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89C556-824E-6CBE-A90D-63D4087E5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88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61F67-576D-82E3-50E7-6FB81A94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BE43BA-78D0-8307-D2D6-E6029307E1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CB17B8-8D9F-9958-89DB-0BF9FE8CB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AE5E74-23E1-CFC7-CC3E-602293447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315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8B47D0-B643-73DF-A0BB-9D3578BEB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C3EFF3-E642-1E0C-1559-3EBDCC92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8C8444-1CAC-B6DA-DAC6-8E6569895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47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9389A-5568-CEC7-1BF3-060CEAC32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63D61-D407-09C8-37F2-1E49C979D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05044D-D883-A722-A72C-F37B19E44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66940-B547-C109-16F6-8B9DAB96CD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56477-A376-B9AC-0A8F-1703C9067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7B0AD-A33D-1EB1-57DE-541572489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59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9449B-2DFF-B05D-F96A-04496A76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D7612E-9C84-523B-48D3-C97B2B2B4A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96536F-F836-A80A-4A32-807F7FAA1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145F48-CDCD-9C5E-A7EF-E1B5BDEEA2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85DBD3-974D-416C-9FAF-FC101CA3F57D}" type="datetimeFigureOut">
              <a:rPr lang="en-US" smtClean="0"/>
              <a:t>4/1/2025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0347D-A51B-C81E-1931-F2E2F1E05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DC1520-8661-DC07-8B13-0A451A405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4511F3-6FCB-4257-A8AB-26697B0FD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62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frame with a white border&#10;&#10;Description automatically generated with medium confidence">
            <a:extLst>
              <a:ext uri="{FF2B5EF4-FFF2-40B4-BE49-F238E27FC236}">
                <a16:creationId xmlns:a16="http://schemas.microsoft.com/office/drawing/2014/main" id="{81829DAD-5788-FCA7-209D-A2B21F3894B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6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audio" Target="../media/audio6.wav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27.png"/><Relationship Id="rId5" Type="http://schemas.openxmlformats.org/officeDocument/2006/relationships/audio" Target="../media/audio10.wav"/><Relationship Id="rId4" Type="http://schemas.openxmlformats.org/officeDocument/2006/relationships/audio" Target="../media/audio9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8.xml"/><Relationship Id="rId18" Type="http://schemas.openxmlformats.org/officeDocument/2006/relationships/image" Target="../media/image18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21.png"/><Relationship Id="rId7" Type="http://schemas.openxmlformats.org/officeDocument/2006/relationships/slide" Target="slide4.xml"/><Relationship Id="rId12" Type="http://schemas.openxmlformats.org/officeDocument/2006/relationships/image" Target="../media/image15.png"/><Relationship Id="rId17" Type="http://schemas.openxmlformats.org/officeDocument/2006/relationships/slide" Target="slide9.xm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7.png"/><Relationship Id="rId20" Type="http://schemas.openxmlformats.org/officeDocument/2006/relationships/image" Target="../media/image20.png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11" Type="http://schemas.openxmlformats.org/officeDocument/2006/relationships/slide" Target="slide6.xml"/><Relationship Id="rId24" Type="http://schemas.openxmlformats.org/officeDocument/2006/relationships/image" Target="../media/image23.png"/><Relationship Id="rId5" Type="http://schemas.openxmlformats.org/officeDocument/2006/relationships/image" Target="../media/image11.png"/><Relationship Id="rId15" Type="http://schemas.openxmlformats.org/officeDocument/2006/relationships/slide" Target="slide7.xml"/><Relationship Id="rId23" Type="http://schemas.openxmlformats.org/officeDocument/2006/relationships/slide" Target="slide10.xml"/><Relationship Id="rId10" Type="http://schemas.openxmlformats.org/officeDocument/2006/relationships/image" Target="../media/image14.png"/><Relationship Id="rId19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slide" Target="slide5.xml"/><Relationship Id="rId14" Type="http://schemas.openxmlformats.org/officeDocument/2006/relationships/image" Target="../media/image16.png"/><Relationship Id="rId2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4.png"/><Relationship Id="rId5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notesSlide" Target="../notesSlides/notesSlide4.xml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notesSlide" Target="../notesSlides/notesSlide5.xml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notesSlide" Target="../notesSlides/notesSlide6.xml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notesSlide" Target="../notesSlides/notesSlide7.xml"/><Relationship Id="rId7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artoon of kids playing with kite&#10;&#10;Description automatically generated">
            <a:extLst>
              <a:ext uri="{FF2B5EF4-FFF2-40B4-BE49-F238E27FC236}">
                <a16:creationId xmlns:a16="http://schemas.microsoft.com/office/drawing/2014/main" id="{BC995CD1-06A0-3FD0-31E1-B932FCB38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90E7553-A298-614B-E25E-8AE41D5F8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1017" y="-93113"/>
            <a:ext cx="4498799" cy="212765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BFC4796-2138-1EB3-FB51-16553C085F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8111" y="37618"/>
            <a:ext cx="2091109" cy="1188823"/>
          </a:xfrm>
          <a:prstGeom prst="rect">
            <a:avLst/>
          </a:prstGeom>
        </p:spPr>
      </p:pic>
      <p:grpSp>
        <p:nvGrpSpPr>
          <p:cNvPr id="26" name="MsPham-0936082789">
            <a:extLst>
              <a:ext uri="{FF2B5EF4-FFF2-40B4-BE49-F238E27FC236}">
                <a16:creationId xmlns:a16="http://schemas.microsoft.com/office/drawing/2014/main" id="{FA1680F5-37EA-3E44-401E-E3F46784F1CB}"/>
              </a:ext>
            </a:extLst>
          </p:cNvPr>
          <p:cNvGrpSpPr/>
          <p:nvPr/>
        </p:nvGrpSpPr>
        <p:grpSpPr>
          <a:xfrm>
            <a:off x="4284162" y="3976102"/>
            <a:ext cx="4521200" cy="525597"/>
            <a:chOff x="8517469" y="8626817"/>
            <a:chExt cx="9042400" cy="1051194"/>
          </a:xfrm>
        </p:grpSpPr>
        <p:grpSp>
          <p:nvGrpSpPr>
            <p:cNvPr id="31" name="Group 9">
              <a:extLst>
                <a:ext uri="{FF2B5EF4-FFF2-40B4-BE49-F238E27FC236}">
                  <a16:creationId xmlns:a16="http://schemas.microsoft.com/office/drawing/2014/main" id="{7FD27205-CB95-6503-E404-5E39F7986A88}"/>
                </a:ext>
              </a:extLst>
            </p:cNvPr>
            <p:cNvGrpSpPr/>
            <p:nvPr/>
          </p:nvGrpSpPr>
          <p:grpSpPr>
            <a:xfrm>
              <a:off x="9561833" y="8647782"/>
              <a:ext cx="6729155" cy="1009265"/>
              <a:chOff x="0" y="0"/>
              <a:chExt cx="1103341" cy="243348"/>
            </a:xfrm>
          </p:grpSpPr>
          <p:sp>
            <p:nvSpPr>
              <p:cNvPr id="35" name="Freeform 10">
                <a:extLst>
                  <a:ext uri="{FF2B5EF4-FFF2-40B4-BE49-F238E27FC236}">
                    <a16:creationId xmlns:a16="http://schemas.microsoft.com/office/drawing/2014/main" id="{18D05B43-99AE-111A-236A-2FF09B99C611}"/>
                  </a:ext>
                </a:extLst>
              </p:cNvPr>
              <p:cNvSpPr/>
              <p:nvPr/>
            </p:nvSpPr>
            <p:spPr>
              <a:xfrm>
                <a:off x="0" y="0"/>
                <a:ext cx="1103341" cy="243348"/>
              </a:xfrm>
              <a:custGeom>
                <a:avLst/>
                <a:gdLst/>
                <a:ahLst/>
                <a:cxnLst/>
                <a:rect l="l" t="t" r="r" b="b"/>
                <a:pathLst>
                  <a:path w="1103341" h="243348">
                    <a:moveTo>
                      <a:pt x="0" y="0"/>
                    </a:moveTo>
                    <a:lnTo>
                      <a:pt x="1103341" y="0"/>
                    </a:lnTo>
                    <a:lnTo>
                      <a:pt x="1103341" y="243348"/>
                    </a:lnTo>
                    <a:lnTo>
                      <a:pt x="0" y="243348"/>
                    </a:lnTo>
                    <a:close/>
                  </a:path>
                </a:pathLst>
              </a:custGeom>
              <a:solidFill>
                <a:srgbClr val="4DACC4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" name="MsPham-0936082789">
              <a:extLst>
                <a:ext uri="{FF2B5EF4-FFF2-40B4-BE49-F238E27FC236}">
                  <a16:creationId xmlns:a16="http://schemas.microsoft.com/office/drawing/2014/main" id="{BF4F5564-C3AC-0F62-932C-36483B5DD69E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3 – Period 1</a:t>
              </a:r>
            </a:p>
          </p:txBody>
        </p:sp>
      </p:grp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E42C2015-3847-34A8-9A1A-81D7A9789811}"/>
              </a:ext>
            </a:extLst>
          </p:cNvPr>
          <p:cNvSpPr txBox="1"/>
          <p:nvPr/>
        </p:nvSpPr>
        <p:spPr>
          <a:xfrm>
            <a:off x="683844" y="2037974"/>
            <a:ext cx="1112176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weather</a:t>
            </a:r>
            <a:endParaRPr lang="en-US" sz="287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HelvetInsH" panose="020B7200000000000000" pitchFamily="34" charset="0"/>
            </a:endParaRPr>
          </a:p>
        </p:txBody>
      </p:sp>
      <p:sp>
        <p:nvSpPr>
          <p:cNvPr id="44" name="MsPham-0936082789">
            <a:extLst>
              <a:ext uri="{FF2B5EF4-FFF2-40B4-BE49-F238E27FC236}">
                <a16:creationId xmlns:a16="http://schemas.microsoft.com/office/drawing/2014/main" id="{3ADDE80E-B91D-D7C3-57EA-A234C19F4F00}"/>
              </a:ext>
            </a:extLst>
          </p:cNvPr>
          <p:cNvSpPr txBox="1">
            <a:spLocks/>
          </p:cNvSpPr>
          <p:nvPr/>
        </p:nvSpPr>
        <p:spPr>
          <a:xfrm>
            <a:off x="2337368" y="1292238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solidFill>
                  <a:srgbClr val="3792A7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16</a:t>
            </a:r>
            <a:endParaRPr lang="en-US" sz="4267" b="1">
              <a:solidFill>
                <a:srgbClr val="3792A7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pic>
        <p:nvPicPr>
          <p:cNvPr id="51" name="MsPham-0936082789">
            <a:extLst>
              <a:ext uri="{FF2B5EF4-FFF2-40B4-BE49-F238E27FC236}">
                <a16:creationId xmlns:a16="http://schemas.microsoft.com/office/drawing/2014/main" id="{81B4B8E5-B0BB-E524-EC53-BF5572BE7E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21" y="5689774"/>
            <a:ext cx="1387892" cy="897714"/>
          </a:xfrm>
          <a:prstGeom prst="rect">
            <a:avLst/>
          </a:prstGeom>
        </p:spPr>
      </p:pic>
      <p:pic>
        <p:nvPicPr>
          <p:cNvPr id="5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367121F-DD65-5671-7B65-22768CE67F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2966" y="53130"/>
            <a:ext cx="3149157" cy="108646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879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577A928F-65B7-E548-679E-696C9DFDEBA4}"/>
              </a:ext>
            </a:extLst>
          </p:cNvPr>
          <p:cNvGrpSpPr/>
          <p:nvPr/>
        </p:nvGrpSpPr>
        <p:grpSpPr>
          <a:xfrm>
            <a:off x="2117066" y="2802763"/>
            <a:ext cx="1322799" cy="1874503"/>
            <a:chOff x="4131377" y="3183324"/>
            <a:chExt cx="866861" cy="1228406"/>
          </a:xfrm>
        </p:grpSpPr>
        <p:sp>
          <p:nvSpPr>
            <p:cNvPr id="20" name="Mspham-0936082789">
              <a:extLst>
                <a:ext uri="{FF2B5EF4-FFF2-40B4-BE49-F238E27FC236}">
                  <a16:creationId xmlns:a16="http://schemas.microsoft.com/office/drawing/2014/main" id="{0BFDAE3D-C20F-2158-3361-58DBB58176B4}"/>
                </a:ext>
              </a:extLst>
            </p:cNvPr>
            <p:cNvSpPr txBox="1"/>
            <p:nvPr/>
          </p:nvSpPr>
          <p:spPr>
            <a:xfrm>
              <a:off x="4131377" y="4028513"/>
              <a:ext cx="866861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1" name="MsPham-0936082789">
              <a:extLst>
                <a:ext uri="{FF2B5EF4-FFF2-40B4-BE49-F238E27FC236}">
                  <a16:creationId xmlns:a16="http://schemas.microsoft.com/office/drawing/2014/main" id="{90F0707C-6A8A-AC61-6CA4-265F424A8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 descr="A cartoon of kids playing with kite&#10;&#10;Description automatically generated">
            <a:extLst>
              <a:ext uri="{FF2B5EF4-FFF2-40B4-BE49-F238E27FC236}">
                <a16:creationId xmlns:a16="http://schemas.microsoft.com/office/drawing/2014/main" id="{8D1A983D-EB35-11F7-8880-C7BBE5AFE3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408D5721-0370-CB91-A33D-653EEDCE3374}"/>
              </a:ext>
            </a:extLst>
          </p:cNvPr>
          <p:cNvSpPr txBox="1"/>
          <p:nvPr/>
        </p:nvSpPr>
        <p:spPr>
          <a:xfrm>
            <a:off x="1107409" y="2516169"/>
            <a:ext cx="10287000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F9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/>
            <a:r>
              <a:rPr lang="en-US" sz="9600" spc="-300"/>
              <a:t>Pronounciation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2F4157-95FC-50F4-A189-09DDCD35ED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1017" y="-93113"/>
            <a:ext cx="4498799" cy="21276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76D943-878D-2540-5CCE-90426018A4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8111" y="37618"/>
            <a:ext cx="2091109" cy="11888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807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FB92E35-F30A-301E-AE35-DDB8ADBB4991}"/>
              </a:ext>
            </a:extLst>
          </p:cNvPr>
          <p:cNvGrpSpPr/>
          <p:nvPr/>
        </p:nvGrpSpPr>
        <p:grpSpPr>
          <a:xfrm>
            <a:off x="2239634" y="2096307"/>
            <a:ext cx="2047613" cy="790908"/>
            <a:chOff x="1918996" y="3690666"/>
            <a:chExt cx="1381872" cy="533759"/>
          </a:xfrm>
        </p:grpSpPr>
        <p:sp>
          <p:nvSpPr>
            <p:cNvPr id="13" name="Mspham-0936082789">
              <a:extLst>
                <a:ext uri="{FF2B5EF4-FFF2-40B4-BE49-F238E27FC236}">
                  <a16:creationId xmlns:a16="http://schemas.microsoft.com/office/drawing/2014/main" id="{B25CB1F1-4815-2073-150D-14514ACF5568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BE353223-B8C1-8D6E-9D81-1D8D65123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469984" y="330200"/>
            <a:ext cx="6258689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repeat.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419B951-81EA-908C-9BAD-5D617B529B9F}"/>
              </a:ext>
            </a:extLst>
          </p:cNvPr>
          <p:cNvSpPr txBox="1">
            <a:spLocks/>
          </p:cNvSpPr>
          <p:nvPr/>
        </p:nvSpPr>
        <p:spPr>
          <a:xfrm>
            <a:off x="1423717" y="2063932"/>
            <a:ext cx="3163080" cy="895738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b="0"/>
              <a:t>'</a:t>
            </a:r>
            <a:r>
              <a:rPr lang="en-US">
                <a:solidFill>
                  <a:srgbClr val="002060"/>
                </a:solidFill>
              </a:rPr>
              <a:t>sunny</a:t>
            </a:r>
            <a:endParaRPr lang="en-US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92DD126F-CAB6-2623-AA1E-1788B7A77BBA}"/>
              </a:ext>
            </a:extLst>
          </p:cNvPr>
          <p:cNvSpPr txBox="1">
            <a:spLocks/>
          </p:cNvSpPr>
          <p:nvPr/>
        </p:nvSpPr>
        <p:spPr>
          <a:xfrm>
            <a:off x="1469220" y="3622816"/>
            <a:ext cx="3163080" cy="895738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400" b="1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b="0"/>
              <a:t>'</a:t>
            </a:r>
            <a:r>
              <a:rPr lang="en-US">
                <a:solidFill>
                  <a:srgbClr val="002060"/>
                </a:solidFill>
              </a:rPr>
              <a:t>rainy</a:t>
            </a:r>
            <a:endParaRPr lang="en-US"/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ACE91B32-2732-E88F-9F11-ED983905FFB3}"/>
              </a:ext>
            </a:extLst>
          </p:cNvPr>
          <p:cNvSpPr txBox="1">
            <a:spLocks/>
          </p:cNvSpPr>
          <p:nvPr/>
        </p:nvSpPr>
        <p:spPr>
          <a:xfrm>
            <a:off x="4905029" y="2036612"/>
            <a:ext cx="7010163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000"/>
              <a:t>It’s </a:t>
            </a:r>
            <a:r>
              <a:rPr lang="en-US" sz="4000">
                <a:solidFill>
                  <a:srgbClr val="FF0000"/>
                </a:solidFill>
              </a:rPr>
              <a:t>'</a:t>
            </a:r>
            <a:r>
              <a:rPr lang="en-US" sz="4000"/>
              <a:t>sunny today.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9D5842B-B7C6-07AC-BF33-B85FFDF56ED3}"/>
              </a:ext>
            </a:extLst>
          </p:cNvPr>
          <p:cNvSpPr txBox="1">
            <a:spLocks/>
          </p:cNvSpPr>
          <p:nvPr/>
        </p:nvSpPr>
        <p:spPr>
          <a:xfrm>
            <a:off x="4931041" y="3622816"/>
            <a:ext cx="6984151" cy="895738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600" b="0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4000"/>
              <a:t>I don’t like </a:t>
            </a:r>
            <a:r>
              <a:rPr lang="en-US" sz="4000">
                <a:solidFill>
                  <a:srgbClr val="FF0000"/>
                </a:solidFill>
              </a:rPr>
              <a:t>'</a:t>
            </a:r>
            <a:r>
              <a:rPr lang="en-US" sz="4000"/>
              <a:t>rainy weather.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9299A589-68F7-53E9-2A54-AC7D6E046F41}"/>
              </a:ext>
            </a:extLst>
          </p:cNvPr>
          <p:cNvSpPr txBox="1">
            <a:spLocks/>
          </p:cNvSpPr>
          <p:nvPr/>
        </p:nvSpPr>
        <p:spPr>
          <a:xfrm>
            <a:off x="86083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1</a:t>
            </a:r>
          </a:p>
        </p:txBody>
      </p:sp>
      <p:pic>
        <p:nvPicPr>
          <p:cNvPr id="17" name="Picture 16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29935639-BA8C-1314-F414-60DC121012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129" y="326366"/>
            <a:ext cx="612911" cy="60767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663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59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9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9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59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59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476C7-98CA-5FD9-6213-E0BB7C5822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13" b="-1"/>
          <a:stretch/>
        </p:blipFill>
        <p:spPr>
          <a:xfrm>
            <a:off x="2031070" y="810082"/>
            <a:ext cx="1305558" cy="119252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2146198" y="3556769"/>
            <a:ext cx="877294" cy="1607858"/>
            <a:chOff x="4280964" y="3304722"/>
            <a:chExt cx="1581181" cy="2897905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4280964" y="5503628"/>
              <a:ext cx="1581181" cy="698999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06825" y="3304722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505257" y="1127571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>
                <a:solidFill>
                  <a:srgbClr val="FF0000"/>
                </a:solidFill>
              </a:rPr>
              <a:t>ˈ</a:t>
            </a:r>
            <a:r>
              <a:rPr lang="en-US" sz="3200">
                <a:cs typeface="Arial" panose="020B0604020202020204" pitchFamily="34" charset="0"/>
              </a:rPr>
              <a:t>rainy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3505257" y="3452081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>
                <a:solidFill>
                  <a:srgbClr val="FF0000"/>
                </a:solidFill>
              </a:rPr>
              <a:t>ˈ</a:t>
            </a:r>
            <a:r>
              <a:rPr lang="en-US" sz="3200">
                <a:cs typeface="Arial" panose="020B0604020202020204" pitchFamily="34" charset="0"/>
              </a:rPr>
              <a:t>sunny</a:t>
            </a: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505257" y="2289826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>
                <a:solidFill>
                  <a:srgbClr val="FF0000"/>
                </a:solidFill>
              </a:rPr>
              <a:t>ˈ</a:t>
            </a:r>
            <a:r>
              <a:rPr lang="en-US" sz="3200">
                <a:cs typeface="Arial" panose="020B0604020202020204" pitchFamily="34" charset="0"/>
              </a:rPr>
              <a:t>windy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3505257" y="4614336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>
                <a:solidFill>
                  <a:srgbClr val="FF0000"/>
                </a:solidFill>
              </a:rPr>
              <a:t>ˈ</a:t>
            </a:r>
            <a:r>
              <a:rPr lang="en-US" sz="3200">
                <a:cs typeface="Arial" panose="020B0604020202020204" pitchFamily="34" charset="0"/>
              </a:rPr>
              <a:t>cloudy</a:t>
            </a:r>
          </a:p>
        </p:txBody>
      </p:sp>
      <p:sp>
        <p:nvSpPr>
          <p:cNvPr id="13" name="TextBox 22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1026367" y="-60222"/>
            <a:ext cx="9213448" cy="8946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4000">
                <a:solidFill>
                  <a:srgbClr val="008F92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rPr>
              <a:t>Practice</a:t>
            </a: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id="{422AAFA4-E2D4-6A89-9417-25E052DC2DB1}"/>
              </a:ext>
            </a:extLst>
          </p:cNvPr>
          <p:cNvSpPr txBox="1">
            <a:spLocks/>
          </p:cNvSpPr>
          <p:nvPr/>
        </p:nvSpPr>
        <p:spPr>
          <a:xfrm>
            <a:off x="7442257" y="1127571"/>
            <a:ext cx="3794760" cy="712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/ˈreɪni/</a:t>
            </a: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38780DF3-9C62-BCED-7077-6927D571F824}"/>
              </a:ext>
            </a:extLst>
          </p:cNvPr>
          <p:cNvSpPr txBox="1">
            <a:spLocks/>
          </p:cNvSpPr>
          <p:nvPr/>
        </p:nvSpPr>
        <p:spPr>
          <a:xfrm>
            <a:off x="7442257" y="3452081"/>
            <a:ext cx="3794760" cy="712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/ˈsʌni/</a:t>
            </a:r>
          </a:p>
        </p:txBody>
      </p:sp>
      <p:sp>
        <p:nvSpPr>
          <p:cNvPr id="20" name="Title 4">
            <a:extLst>
              <a:ext uri="{FF2B5EF4-FFF2-40B4-BE49-F238E27FC236}">
                <a16:creationId xmlns:a16="http://schemas.microsoft.com/office/drawing/2014/main" id="{09C2D3FE-23EF-0033-CBE9-3ADED214172C}"/>
              </a:ext>
            </a:extLst>
          </p:cNvPr>
          <p:cNvSpPr txBox="1">
            <a:spLocks/>
          </p:cNvSpPr>
          <p:nvPr/>
        </p:nvSpPr>
        <p:spPr>
          <a:xfrm>
            <a:off x="7442257" y="2289826"/>
            <a:ext cx="3794760" cy="712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/ˈwɪndi/</a:t>
            </a: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D976FEA6-E61A-254F-2985-6A93738419C0}"/>
              </a:ext>
            </a:extLst>
          </p:cNvPr>
          <p:cNvSpPr txBox="1">
            <a:spLocks/>
          </p:cNvSpPr>
          <p:nvPr/>
        </p:nvSpPr>
        <p:spPr>
          <a:xfrm>
            <a:off x="7442257" y="4614336"/>
            <a:ext cx="3794760" cy="712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/ˈklaʊdi/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6DA49C-4AE6-DF5A-E779-C9BAE3C47D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635" b="17633"/>
          <a:stretch/>
        </p:blipFill>
        <p:spPr>
          <a:xfrm>
            <a:off x="1902971" y="4698093"/>
            <a:ext cx="1326044" cy="8565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244EDE-CC87-616C-257E-6CC13FD985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7001" y="3217092"/>
            <a:ext cx="1095688" cy="10616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85F6B1-695C-032D-3E6F-68A9859F77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29039" t="-3594" b="-12177"/>
          <a:stretch/>
        </p:blipFill>
        <p:spPr>
          <a:xfrm>
            <a:off x="1897835" y="2041958"/>
            <a:ext cx="1313558" cy="1135781"/>
          </a:xfrm>
          <a:prstGeom prst="ellipse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31930A51-CD4B-DA92-6734-FC0BB6340EF3}"/>
              </a:ext>
            </a:extLst>
          </p:cNvPr>
          <p:cNvSpPr txBox="1">
            <a:spLocks/>
          </p:cNvSpPr>
          <p:nvPr/>
        </p:nvSpPr>
        <p:spPr>
          <a:xfrm>
            <a:off x="3505257" y="5776591"/>
            <a:ext cx="3794760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200">
                <a:solidFill>
                  <a:srgbClr val="FF0000"/>
                </a:solidFill>
              </a:rPr>
              <a:t>ˈ</a:t>
            </a:r>
            <a:r>
              <a:rPr lang="en-US" sz="3200">
                <a:cs typeface="Arial" panose="020B0604020202020204" pitchFamily="34" charset="0"/>
              </a:rPr>
              <a:t>weather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6F8C5E44-2B7F-414F-399B-6BEF66C9A5C6}"/>
              </a:ext>
            </a:extLst>
          </p:cNvPr>
          <p:cNvSpPr txBox="1">
            <a:spLocks/>
          </p:cNvSpPr>
          <p:nvPr/>
        </p:nvSpPr>
        <p:spPr>
          <a:xfrm>
            <a:off x="7442257" y="5776591"/>
            <a:ext cx="3794760" cy="712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/>
              <a:t>/ˈweðə(r)/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007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2" grpId="0"/>
      <p:bldP spid="18" grpId="0"/>
      <p:bldP spid="19" grpId="0"/>
      <p:bldP spid="20" grpId="0"/>
      <p:bldP spid="21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276340D-10F3-2A68-A395-34E6AB30783F}"/>
              </a:ext>
            </a:extLst>
          </p:cNvPr>
          <p:cNvGrpSpPr/>
          <p:nvPr/>
        </p:nvGrpSpPr>
        <p:grpSpPr>
          <a:xfrm>
            <a:off x="5963334" y="2574815"/>
            <a:ext cx="1705512" cy="720038"/>
            <a:chOff x="1465986" y="3587904"/>
            <a:chExt cx="1150999" cy="485932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F716DD20-470D-293D-4DCF-7E4F16185C30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12ABB742-A306-C937-6C63-AD0A07DAD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65986" y="3587904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D273E91-1634-97AC-2F9B-B491E0B4C38D}"/>
              </a:ext>
            </a:extLst>
          </p:cNvPr>
          <p:cNvGrpSpPr/>
          <p:nvPr/>
        </p:nvGrpSpPr>
        <p:grpSpPr>
          <a:xfrm>
            <a:off x="2993358" y="3064021"/>
            <a:ext cx="2047613" cy="790908"/>
            <a:chOff x="1918996" y="3690666"/>
            <a:chExt cx="1381872" cy="533759"/>
          </a:xfrm>
        </p:grpSpPr>
        <p:sp>
          <p:nvSpPr>
            <p:cNvPr id="32" name="Mspham-0936082789">
              <a:extLst>
                <a:ext uri="{FF2B5EF4-FFF2-40B4-BE49-F238E27FC236}">
                  <a16:creationId xmlns:a16="http://schemas.microsoft.com/office/drawing/2014/main" id="{EB0873C2-47E3-2A79-EC9C-0F77B1BFF8E7}"/>
                </a:ext>
              </a:extLst>
            </p:cNvPr>
            <p:cNvSpPr txBox="1"/>
            <p:nvPr/>
          </p:nvSpPr>
          <p:spPr>
            <a:xfrm>
              <a:off x="1918996" y="3690666"/>
              <a:ext cx="697989" cy="31156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2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3" name="MsPham-0936082789">
              <a:extLst>
                <a:ext uri="{FF2B5EF4-FFF2-40B4-BE49-F238E27FC236}">
                  <a16:creationId xmlns:a16="http://schemas.microsoft.com/office/drawing/2014/main" id="{44A1947A-E6C1-D149-C7D8-F88FED030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14936" y="3738493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39AF0A9B-9E2C-0C07-7334-46B672F8AE0D}"/>
              </a:ext>
            </a:extLst>
          </p:cNvPr>
          <p:cNvSpPr txBox="1">
            <a:spLocks/>
          </p:cNvSpPr>
          <p:nvPr/>
        </p:nvSpPr>
        <p:spPr>
          <a:xfrm>
            <a:off x="1504708" y="315898"/>
            <a:ext cx="6223965" cy="515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>
                <a:sym typeface="Kirang Haerang"/>
              </a:rPr>
              <a:t>Listen</a:t>
            </a:r>
            <a:r>
              <a:rPr lang="en-US" sz="3000"/>
              <a:t> and circle.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36DCCB5-C0DA-1096-DE02-B5B15D3378AB}"/>
              </a:ext>
            </a:extLst>
          </p:cNvPr>
          <p:cNvSpPr txBox="1">
            <a:spLocks/>
          </p:cNvSpPr>
          <p:nvPr/>
        </p:nvSpPr>
        <p:spPr>
          <a:xfrm>
            <a:off x="1438503" y="1043556"/>
            <a:ext cx="10181800" cy="4964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6" tIns="91426" rIns="91426" bIns="91426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0" i="0" u="none" strike="noStrike" cap="none">
                <a:solidFill>
                  <a:srgbClr val="00B0F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3600">
                <a:solidFill>
                  <a:srgbClr val="002060"/>
                </a:solidFill>
              </a:rPr>
              <a:t>It’s __________ in Ho Chi Minh City.</a:t>
            </a: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3600">
                <a:solidFill>
                  <a:srgbClr val="002060"/>
                </a:solidFill>
              </a:rPr>
              <a:t>	a. windy  		b. sunny		c. rainy</a:t>
            </a: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3600">
                <a:solidFill>
                  <a:srgbClr val="002060"/>
                </a:solidFill>
              </a:rPr>
              <a:t>I like ___________ weather.</a:t>
            </a:r>
          </a:p>
          <a:p>
            <a:pPr>
              <a:lnSpc>
                <a:spcPct val="200000"/>
              </a:lnSpc>
              <a:spcAft>
                <a:spcPts val="600"/>
              </a:spcAft>
            </a:pPr>
            <a:r>
              <a:rPr lang="en-US" sz="3600">
                <a:solidFill>
                  <a:srgbClr val="002060"/>
                </a:solidFill>
              </a:rPr>
              <a:t>	a. sunny		b. cloudy		c. windy</a:t>
            </a:r>
            <a:endParaRPr lang="en-US" sz="3600">
              <a:solidFill>
                <a:srgbClr val="FF0000"/>
              </a:solidFill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B9C8FE99-DC82-409E-8807-577D802E06FC}"/>
              </a:ext>
            </a:extLst>
          </p:cNvPr>
          <p:cNvSpPr txBox="1">
            <a:spLocks/>
          </p:cNvSpPr>
          <p:nvPr/>
        </p:nvSpPr>
        <p:spPr>
          <a:xfrm>
            <a:off x="579285" y="1393553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A3F1A4EE-80AB-A0B7-6936-56596C70AD30}"/>
              </a:ext>
            </a:extLst>
          </p:cNvPr>
          <p:cNvSpPr txBox="1">
            <a:spLocks/>
          </p:cNvSpPr>
          <p:nvPr/>
        </p:nvSpPr>
        <p:spPr>
          <a:xfrm>
            <a:off x="579285" y="3687746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9BB4E92-3B89-C566-99C7-910E13A1BE11}"/>
              </a:ext>
            </a:extLst>
          </p:cNvPr>
          <p:cNvSpPr txBox="1">
            <a:spLocks/>
          </p:cNvSpPr>
          <p:nvPr/>
        </p:nvSpPr>
        <p:spPr>
          <a:xfrm>
            <a:off x="8630666" y="2663078"/>
            <a:ext cx="640080" cy="640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13581D00-32CE-584D-AFBF-525E89F0B1B0}"/>
              </a:ext>
            </a:extLst>
          </p:cNvPr>
          <p:cNvSpPr txBox="1">
            <a:spLocks/>
          </p:cNvSpPr>
          <p:nvPr/>
        </p:nvSpPr>
        <p:spPr>
          <a:xfrm>
            <a:off x="2264279" y="5047597"/>
            <a:ext cx="640080" cy="640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txBody>
          <a:bodyPr spcFirstLastPara="1" wrap="square" lIns="91426" tIns="91426" rIns="91426" bIns="9142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287F08E3-B4EF-3AE3-01FC-01BAD4B22F8E}"/>
              </a:ext>
            </a:extLst>
          </p:cNvPr>
          <p:cNvSpPr txBox="1">
            <a:spLocks/>
          </p:cNvSpPr>
          <p:nvPr/>
        </p:nvSpPr>
        <p:spPr>
          <a:xfrm>
            <a:off x="86083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2</a:t>
            </a:r>
          </a:p>
        </p:txBody>
      </p:sp>
      <p:pic>
        <p:nvPicPr>
          <p:cNvPr id="9" name="Picture 8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BCA28EC9-3973-FA48-ADF2-818CFEE3C7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891" y="269717"/>
            <a:ext cx="612911" cy="607672"/>
          </a:xfrm>
          <a:prstGeom prst="rect">
            <a:avLst/>
          </a:prstGeom>
        </p:spPr>
      </p:pic>
      <p:pic>
        <p:nvPicPr>
          <p:cNvPr id="11" name="Picture 10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E790BEC3-4FBA-AF27-6A02-8918D91E1D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226" y="1537586"/>
            <a:ext cx="612911" cy="607672"/>
          </a:xfrm>
          <a:prstGeom prst="rect">
            <a:avLst/>
          </a:prstGeom>
        </p:spPr>
      </p:pic>
      <p:pic>
        <p:nvPicPr>
          <p:cNvPr id="12" name="Picture 11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92B80E1D-AB41-239E-CE0F-7CB0FCA75B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935" y="3854929"/>
            <a:ext cx="612911" cy="6076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426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0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0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60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5E0FF75E-6161-1166-417F-4C8A0666D92C}"/>
              </a:ext>
            </a:extLst>
          </p:cNvPr>
          <p:cNvGrpSpPr/>
          <p:nvPr/>
        </p:nvGrpSpPr>
        <p:grpSpPr>
          <a:xfrm>
            <a:off x="1218777" y="751501"/>
            <a:ext cx="9754445" cy="5745978"/>
            <a:chOff x="1218777" y="751501"/>
            <a:chExt cx="9754445" cy="574597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0D0A2DE-1A04-3084-1C76-94053609D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8777" y="751501"/>
              <a:ext cx="9754445" cy="5745978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E6EEBAE-2ED5-B383-9C77-1C60F2C40225}"/>
                </a:ext>
              </a:extLst>
            </p:cNvPr>
            <p:cNvSpPr/>
            <p:nvPr/>
          </p:nvSpPr>
          <p:spPr>
            <a:xfrm>
              <a:off x="4861367" y="2095018"/>
              <a:ext cx="532435" cy="5324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E97BFAA-E3D9-B540-9A43-C18BFF931E51}"/>
                </a:ext>
              </a:extLst>
            </p:cNvPr>
            <p:cNvSpPr/>
            <p:nvPr/>
          </p:nvSpPr>
          <p:spPr>
            <a:xfrm>
              <a:off x="4595149" y="3964330"/>
              <a:ext cx="532435" cy="53243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469985" y="360521"/>
            <a:ext cx="4707521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chant.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59C5DB3-53BD-96A0-EA11-0C2706705D7A}"/>
              </a:ext>
            </a:extLst>
          </p:cNvPr>
          <p:cNvSpPr txBox="1">
            <a:spLocks/>
          </p:cNvSpPr>
          <p:nvPr/>
        </p:nvSpPr>
        <p:spPr>
          <a:xfrm>
            <a:off x="860835" y="326366"/>
            <a:ext cx="502920" cy="502920"/>
          </a:xfrm>
          <a:prstGeom prst="ellipse">
            <a:avLst/>
          </a:prstGeom>
          <a:solidFill>
            <a:srgbClr val="318F8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2700" b="1" i="0" u="none" strike="noStrike" cap="none">
                <a:solidFill>
                  <a:schemeClr val="bg1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3</a:t>
            </a:r>
          </a:p>
        </p:txBody>
      </p:sp>
      <p:pic>
        <p:nvPicPr>
          <p:cNvPr id="22" name="Picture 21" descr="A picture containing logo, symbol, graphics, circl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262687C-3B20-10C5-A868-453D7AEE3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163" y="221614"/>
            <a:ext cx="612911" cy="6076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702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kids playing with kite&#10;&#10;Description automatically generated">
            <a:extLst>
              <a:ext uri="{FF2B5EF4-FFF2-40B4-BE49-F238E27FC236}">
                <a16:creationId xmlns:a16="http://schemas.microsoft.com/office/drawing/2014/main" id="{45977783-4F24-FF62-2BB8-5254C23322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22">
            <a:extLst>
              <a:ext uri="{FF2B5EF4-FFF2-40B4-BE49-F238E27FC236}">
                <a16:creationId xmlns:a16="http://schemas.microsoft.com/office/drawing/2014/main" id="{C0C21665-FB33-8B3D-85C1-570BD2B35455}"/>
              </a:ext>
            </a:extLst>
          </p:cNvPr>
          <p:cNvSpPr txBox="1"/>
          <p:nvPr/>
        </p:nvSpPr>
        <p:spPr>
          <a:xfrm>
            <a:off x="528129" y="2381005"/>
            <a:ext cx="1112176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>
                <a:ln w="9525">
                  <a:solidFill>
                    <a:srgbClr val="F2652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HelvetInsH" panose="020B7200000000000000" pitchFamily="34" charset="0"/>
              </a:rPr>
              <a:t>Thank you!</a:t>
            </a:r>
            <a:endParaRPr lang="en-US" sz="28700" b="1">
              <a:ln w="9525">
                <a:solidFill>
                  <a:srgbClr val="F26522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rgbClr val="F26522"/>
                </a:outerShdw>
              </a:effectLst>
              <a:latin typeface=".VnHelvetInsH" panose="020B72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0A9224-E0FE-D5AC-B4DA-64662E2AB8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21" y="5689774"/>
            <a:ext cx="1387892" cy="897714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D25156E-CD4A-9AB1-A60F-0C87CF4DA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2966" y="53130"/>
            <a:ext cx="3149157" cy="108646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6BD91E-406F-07E2-02EC-65511D39F3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1017" y="-93113"/>
            <a:ext cx="4498799" cy="21276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134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666" r="66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9100" y="2984586"/>
            <a:ext cx="2680244" cy="33927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824987" y="2918544"/>
            <a:ext cx="2480576" cy="352479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660386" y="2918544"/>
            <a:ext cx="1960328" cy="3253656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50EB6F9-5272-B0F8-7359-46689C890B08}"/>
              </a:ext>
            </a:extLst>
          </p:cNvPr>
          <p:cNvSpPr txBox="1"/>
          <p:nvPr/>
        </p:nvSpPr>
        <p:spPr>
          <a:xfrm>
            <a:off x="1371600" y="2057400"/>
            <a:ext cx="9448801" cy="2267489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/>
            </a:prstTxWarp>
            <a:spAutoFit/>
          </a:bodyPr>
          <a:lstStyle>
            <a:defPPr>
              <a:defRPr lang="en-US"/>
            </a:defPPr>
            <a:lvl1pPr algn="ctr">
              <a:lnSpc>
                <a:spcPts val="8819"/>
              </a:lnSpc>
              <a:spcBef>
                <a:spcPct val="0"/>
              </a:spcBef>
              <a:defRPr sz="6299">
                <a:solidFill>
                  <a:srgbClr val="EF3220"/>
                </a:solidFill>
                <a:latin typeface="Atma Bold"/>
              </a:defRPr>
            </a:lvl1pPr>
          </a:lstStyle>
          <a:p>
            <a:r>
              <a:rPr lang="en-US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3F2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Warm-up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62" name="tree">
            <a:extLst>
              <a:ext uri="{FF2B5EF4-FFF2-40B4-BE49-F238E27FC236}">
                <a16:creationId xmlns:a16="http://schemas.microsoft.com/office/drawing/2014/main" id="{5092B1E2-DA57-4C92-A5CC-DED5604F03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" t="8588" r="8346" b="6235"/>
          <a:stretch/>
        </p:blipFill>
        <p:spPr>
          <a:xfrm>
            <a:off x="5536961" y="598594"/>
            <a:ext cx="5686426" cy="558950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2E7BEF3-2C71-90C5-DE8F-61A458F8D371}"/>
              </a:ext>
            </a:extLst>
          </p:cNvPr>
          <p:cNvGrpSpPr/>
          <p:nvPr/>
        </p:nvGrpSpPr>
        <p:grpSpPr>
          <a:xfrm>
            <a:off x="1537588" y="1613398"/>
            <a:ext cx="3440891" cy="1480653"/>
            <a:chOff x="1346847" y="1608507"/>
            <a:chExt cx="3440891" cy="148065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9A5288-9D13-4BC1-A0F7-B23AE8264F69}"/>
                </a:ext>
              </a:extLst>
            </p:cNvPr>
            <p:cNvSpPr txBox="1"/>
            <p:nvPr/>
          </p:nvSpPr>
          <p:spPr>
            <a:xfrm>
              <a:off x="1346847" y="1608507"/>
              <a:ext cx="3440891" cy="148065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Black" panose="020B7200000000000000" pitchFamily="34" charset="0"/>
                  <a:cs typeface="Arial" panose="020B0604020202020204" pitchFamily="34" charset="0"/>
                </a:rPr>
                <a:t>Picking</a:t>
              </a:r>
              <a:endPara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DF3CAF8D-57D3-4F7F-889D-903411F74AE8}"/>
                </a:ext>
              </a:extLst>
            </p:cNvPr>
            <p:cNvSpPr txBox="1"/>
            <p:nvPr/>
          </p:nvSpPr>
          <p:spPr>
            <a:xfrm>
              <a:off x="1807292" y="2057271"/>
              <a:ext cx="237757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.VnBlack" panose="020B7200000000000000" pitchFamily="34" charset="0"/>
                  <a:cs typeface="Arial" panose="020B0604020202020204" pitchFamily="34" charset="0"/>
                </a:rPr>
                <a:t>APPLE</a:t>
              </a:r>
              <a:endPara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 hidden="1"/>
          <p:cNvGrpSpPr/>
          <p:nvPr/>
        </p:nvGrpSpPr>
        <p:grpSpPr>
          <a:xfrm>
            <a:off x="926272" y="2025593"/>
            <a:ext cx="10227469" cy="4403258"/>
            <a:chOff x="926272" y="2025593"/>
            <a:chExt cx="10227469" cy="4403258"/>
          </a:xfrm>
        </p:grpSpPr>
        <p:grpSp>
          <p:nvGrpSpPr>
            <p:cNvPr id="176" name="Group 175"/>
            <p:cNvGrpSpPr/>
            <p:nvPr/>
          </p:nvGrpSpPr>
          <p:grpSpPr>
            <a:xfrm>
              <a:off x="926272" y="2025593"/>
              <a:ext cx="10227469" cy="4403258"/>
              <a:chOff x="982266" y="777588"/>
              <a:chExt cx="10227469" cy="5302825"/>
            </a:xfr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grpSpPr>
          <p:sp>
            <p:nvSpPr>
              <p:cNvPr id="177" name="Round Diagonal Corner Rectangle 176"/>
              <p:cNvSpPr/>
              <p:nvPr/>
            </p:nvSpPr>
            <p:spPr>
              <a:xfrm>
                <a:off x="982266" y="777588"/>
                <a:ext cx="10227469" cy="5302825"/>
              </a:xfrm>
              <a:prstGeom prst="roundRect">
                <a:avLst>
                  <a:gd name="adj" fmla="val 8628"/>
                </a:avLst>
              </a:prstGeom>
              <a:solidFill>
                <a:schemeClr val="bg1">
                  <a:alpha val="83000"/>
                </a:schemeClr>
              </a:solidFill>
              <a:ln w="57150" cmpd="tri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Rectangle 177"/>
              <p:cNvSpPr/>
              <p:nvPr/>
            </p:nvSpPr>
            <p:spPr>
              <a:xfrm>
                <a:off x="2002453" y="1391661"/>
                <a:ext cx="8863377" cy="4179910"/>
              </a:xfrm>
              <a:prstGeom prst="roundRect">
                <a:avLst>
                  <a:gd name="adj" fmla="val 0"/>
                </a:avLst>
              </a:prstGeom>
              <a:noFill/>
              <a:ln w="57150" cmpd="tri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Luật ch</a:t>
                </a:r>
                <a:r>
                  <a:rPr lang="vi-VN" sz="32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ơ</a:t>
                </a:r>
                <a:r>
                  <a:rPr lang="en-US" sz="32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i:</a:t>
                </a:r>
              </a:p>
              <a:p>
                <a:pPr marL="457200" indent="-457200">
                  <a:lnSpc>
                    <a:spcPct val="120000"/>
                  </a:lnSpc>
                  <a:buFont typeface="Wingdings" panose="05000000000000000000" pitchFamily="2" charset="2"/>
                  <a:buChar char="v"/>
                </a:pP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Các đội lần l</a:t>
                </a:r>
                <a:r>
                  <a:rPr lang="vi-VN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ượt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chọn các trái táo t</a:t>
                </a:r>
                <a:r>
                  <a:rPr lang="vi-VN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ừ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1-5.</a:t>
                </a:r>
              </a:p>
              <a:p>
                <a:pPr marL="457200" indent="-457200">
                  <a:lnSpc>
                    <a:spcPct val="120000"/>
                  </a:lnSpc>
                  <a:buFont typeface="Wingdings" panose="05000000000000000000" pitchFamily="2" charset="2"/>
                  <a:buChar char="v"/>
                </a:pP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</a:t>
                </a:r>
                <a:r>
                  <a:rPr lang="vi-VN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ả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</a:t>
                </a:r>
                <a:r>
                  <a:rPr lang="vi-VN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ời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đúng đ</a:t>
                </a:r>
                <a:r>
                  <a:rPr lang="vi-VN" sz="32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ược</a:t>
                </a:r>
                <a:r>
                  <a:rPr lang="en-US" sz="32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cộng 1 điểm.</a:t>
                </a:r>
                <a:endPara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lnSpc>
                    <a:spcPct val="120000"/>
                  </a:lnSpc>
                  <a:buFont typeface="Wingdings" panose="05000000000000000000" pitchFamily="2" charset="2"/>
                  <a:buChar char="v"/>
                </a:pP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Click vào hình gi</a:t>
                </a:r>
                <a:r>
                  <a:rPr lang="vi-VN" sz="32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ỏ</a:t>
                </a:r>
                <a:r>
                  <a:rPr lang="en-US" sz="32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 táo để nhận táo.</a:t>
                </a:r>
              </a:p>
              <a:p>
                <a:pPr marL="457200" indent="-457200">
                  <a:lnSpc>
                    <a:spcPct val="120000"/>
                  </a:lnSpc>
                  <a:buFont typeface="Wingdings" panose="05000000000000000000" pitchFamily="2" charset="2"/>
                  <a:buChar char="v"/>
                </a:pP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Đội </a:t>
                </a:r>
                <a:r>
                  <a:rPr lang="en-US" sz="32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nào nhiều </a:t>
                </a:r>
                <a:r>
                  <a:rPr lang="en-US" sz="3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táo h</a:t>
                </a:r>
                <a:r>
                  <a:rPr lang="vi-VN" sz="32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ơn</a:t>
                </a:r>
                <a:r>
                  <a:rPr lang="en-US" sz="3200" dirty="0">
                    <a:solidFill>
                      <a:srgbClr val="002060"/>
                    </a:solidFill>
                    <a:cs typeface="Arial" panose="020B0604020202020204" pitchFamily="34" charset="0"/>
                  </a:rPr>
                  <a:t> giành chiến thắng</a:t>
                </a:r>
                <a:endPara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" name="Rounded Rectangle 2"/>
            <p:cNvSpPr/>
            <p:nvPr/>
          </p:nvSpPr>
          <p:spPr>
            <a:xfrm>
              <a:off x="9474579" y="5700346"/>
              <a:ext cx="1474565" cy="508315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</a:t>
              </a:r>
            </a:p>
          </p:txBody>
        </p:sp>
      </p:grpSp>
      <p:pic>
        <p:nvPicPr>
          <p:cNvPr id="79" name="MsPham0936082789">
            <a:hlinkClick r:id="rId7" action="ppaction://hlinksldjump"/>
            <a:extLst>
              <a:ext uri="{FF2B5EF4-FFF2-40B4-BE49-F238E27FC236}">
                <a16:creationId xmlns:a16="http://schemas.microsoft.com/office/drawing/2014/main" id="{0BA996B5-650A-D209-CB1D-0A347FBC3F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6304089" y="1243132"/>
            <a:ext cx="1286367" cy="1212298"/>
          </a:xfrm>
          <a:prstGeom prst="rect">
            <a:avLst/>
          </a:prstGeom>
        </p:spPr>
      </p:pic>
      <p:pic>
        <p:nvPicPr>
          <p:cNvPr id="81" name="MsPham0936082789">
            <a:hlinkClick r:id="rId9" action="ppaction://hlinksldjump"/>
            <a:extLst>
              <a:ext uri="{FF2B5EF4-FFF2-40B4-BE49-F238E27FC236}">
                <a16:creationId xmlns:a16="http://schemas.microsoft.com/office/drawing/2014/main" id="{CB28B66D-43DC-E8E6-A18E-ABCEBAE6071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27"/>
          <a:stretch/>
        </p:blipFill>
        <p:spPr>
          <a:xfrm>
            <a:off x="7709035" y="1023685"/>
            <a:ext cx="1292464" cy="1280128"/>
          </a:xfrm>
          <a:prstGeom prst="rect">
            <a:avLst/>
          </a:prstGeom>
        </p:spPr>
      </p:pic>
      <p:pic>
        <p:nvPicPr>
          <p:cNvPr id="82" name="MsPham0936082789">
            <a:hlinkClick r:id="rId11" action="ppaction://hlinksldjump"/>
            <a:extLst>
              <a:ext uri="{FF2B5EF4-FFF2-40B4-BE49-F238E27FC236}">
                <a16:creationId xmlns:a16="http://schemas.microsoft.com/office/drawing/2014/main" id="{8EBFB37F-601E-3F9D-9A17-20147C92544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53"/>
          <a:stretch/>
        </p:blipFill>
        <p:spPr>
          <a:xfrm>
            <a:off x="9087364" y="1287304"/>
            <a:ext cx="1286367" cy="1219727"/>
          </a:xfrm>
          <a:prstGeom prst="rect">
            <a:avLst/>
          </a:prstGeom>
        </p:spPr>
      </p:pic>
      <p:pic>
        <p:nvPicPr>
          <p:cNvPr id="83" name="MsPham0936082789">
            <a:hlinkClick r:id="rId13" action="ppaction://hlinksldjump"/>
            <a:extLst>
              <a:ext uri="{FF2B5EF4-FFF2-40B4-BE49-F238E27FC236}">
                <a16:creationId xmlns:a16="http://schemas.microsoft.com/office/drawing/2014/main" id="{84FE63A2-CFFD-07E4-474B-6D64582E9A6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6239321" y="2610341"/>
            <a:ext cx="1286367" cy="1212298"/>
          </a:xfrm>
          <a:prstGeom prst="rect">
            <a:avLst/>
          </a:prstGeom>
        </p:spPr>
      </p:pic>
      <p:pic>
        <p:nvPicPr>
          <p:cNvPr id="84" name="MsPham0936082789">
            <a:hlinkClick r:id="rId15" action="ppaction://hlinksldjump"/>
            <a:extLst>
              <a:ext uri="{FF2B5EF4-FFF2-40B4-BE49-F238E27FC236}">
                <a16:creationId xmlns:a16="http://schemas.microsoft.com/office/drawing/2014/main" id="{A9E35E1C-FA9C-0413-988A-FFF9EE06637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3"/>
          <a:stretch/>
        </p:blipFill>
        <p:spPr>
          <a:xfrm>
            <a:off x="7825739" y="2630679"/>
            <a:ext cx="1292464" cy="1212299"/>
          </a:xfrm>
          <a:prstGeom prst="rect">
            <a:avLst/>
          </a:prstGeom>
        </p:spPr>
      </p:pic>
      <p:pic>
        <p:nvPicPr>
          <p:cNvPr id="86" name="MsPham0936082789">
            <a:hlinkClick r:id="rId17" action="ppaction://hlinksldjump"/>
            <a:extLst>
              <a:ext uri="{FF2B5EF4-FFF2-40B4-BE49-F238E27FC236}">
                <a16:creationId xmlns:a16="http://schemas.microsoft.com/office/drawing/2014/main" id="{9192FD14-0799-788E-4A76-D885B3BA972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24"/>
          <a:stretch/>
        </p:blipFill>
        <p:spPr>
          <a:xfrm>
            <a:off x="9249959" y="2535495"/>
            <a:ext cx="1286367" cy="1212298"/>
          </a:xfrm>
          <a:prstGeom prst="rect">
            <a:avLst/>
          </a:prstGeom>
        </p:spPr>
      </p:pic>
      <p:grpSp>
        <p:nvGrpSpPr>
          <p:cNvPr id="9" name="1MsPham0936082789">
            <a:extLst>
              <a:ext uri="{FF2B5EF4-FFF2-40B4-BE49-F238E27FC236}">
                <a16:creationId xmlns:a16="http://schemas.microsoft.com/office/drawing/2014/main" id="{8408D7D1-24B9-8BF5-936F-27A0F18A6DDA}"/>
              </a:ext>
            </a:extLst>
          </p:cNvPr>
          <p:cNvGrpSpPr/>
          <p:nvPr/>
        </p:nvGrpSpPr>
        <p:grpSpPr>
          <a:xfrm>
            <a:off x="2026289" y="4683251"/>
            <a:ext cx="1796514" cy="1768869"/>
            <a:chOff x="2026289" y="4683251"/>
            <a:chExt cx="1796514" cy="1768869"/>
          </a:xfrm>
        </p:grpSpPr>
        <p:pic>
          <p:nvPicPr>
            <p:cNvPr id="63" name="basket">
              <a:extLst>
                <a:ext uri="{FF2B5EF4-FFF2-40B4-BE49-F238E27FC236}">
                  <a16:creationId xmlns:a16="http://schemas.microsoft.com/office/drawing/2014/main" id="{1B9894BE-5EE4-4B95-B666-FE3B445A76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11" t="16663" r="18352" b="24075"/>
            <a:stretch/>
          </p:blipFill>
          <p:spPr>
            <a:xfrm>
              <a:off x="2026289" y="4910225"/>
              <a:ext cx="1796514" cy="1541895"/>
            </a:xfrm>
            <a:prstGeom prst="rect">
              <a:avLst/>
            </a:prstGeom>
          </p:spPr>
        </p:pic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D04CE1D5-ED71-4084-9CB0-3FC71CE08BB2}"/>
                </a:ext>
              </a:extLst>
            </p:cNvPr>
            <p:cNvGrpSpPr/>
            <p:nvPr/>
          </p:nvGrpSpPr>
          <p:grpSpPr>
            <a:xfrm>
              <a:off x="2703879" y="4683251"/>
              <a:ext cx="465627" cy="684246"/>
              <a:chOff x="2724120" y="1392701"/>
              <a:chExt cx="2173074" cy="3193367"/>
            </a:xfrm>
          </p:grpSpPr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927099A0-CB9E-43E8-9AF0-4E94EC6A4F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5" t="13721" r="66680" b="29384"/>
              <a:stretch/>
            </p:blipFill>
            <p:spPr>
              <a:xfrm>
                <a:off x="2724120" y="1392701"/>
                <a:ext cx="2173074" cy="3193367"/>
              </a:xfrm>
              <a:prstGeom prst="rect">
                <a:avLst/>
              </a:prstGeom>
            </p:spPr>
          </p:pic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BA66E35C-896A-4ADA-903F-7EE2900F7BF4}"/>
                  </a:ext>
                </a:extLst>
              </p:cNvPr>
              <p:cNvSpPr/>
              <p:nvPr/>
            </p:nvSpPr>
            <p:spPr>
              <a:xfrm>
                <a:off x="3140588" y="1858420"/>
                <a:ext cx="1262662" cy="1232075"/>
              </a:xfrm>
              <a:prstGeom prst="ellipse">
                <a:avLst/>
              </a:prstGeom>
              <a:solidFill>
                <a:srgbClr val="FEED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DB01369-0A1D-A5D8-A4E8-9D745DC2A4A3}"/>
                </a:ext>
              </a:extLst>
            </p:cNvPr>
            <p:cNvSpPr/>
            <p:nvPr/>
          </p:nvSpPr>
          <p:spPr>
            <a:xfrm>
              <a:off x="2429636" y="5668468"/>
              <a:ext cx="984698" cy="56376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72EAA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2 MsPham0936082789">
            <a:extLst>
              <a:ext uri="{FF2B5EF4-FFF2-40B4-BE49-F238E27FC236}">
                <a16:creationId xmlns:a16="http://schemas.microsoft.com/office/drawing/2014/main" id="{B2C6B928-6A8B-36DD-D302-FDBC0C59B495}"/>
              </a:ext>
            </a:extLst>
          </p:cNvPr>
          <p:cNvGrpSpPr/>
          <p:nvPr/>
        </p:nvGrpSpPr>
        <p:grpSpPr>
          <a:xfrm>
            <a:off x="4140916" y="4696503"/>
            <a:ext cx="1796514" cy="1755617"/>
            <a:chOff x="4140916" y="4696503"/>
            <a:chExt cx="1796514" cy="1755617"/>
          </a:xfrm>
        </p:grpSpPr>
        <p:pic>
          <p:nvPicPr>
            <p:cNvPr id="85" name="basket">
              <a:extLst>
                <a:ext uri="{FF2B5EF4-FFF2-40B4-BE49-F238E27FC236}">
                  <a16:creationId xmlns:a16="http://schemas.microsoft.com/office/drawing/2014/main" id="{4FE8CA67-323A-4801-84D8-5D343111F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11" t="16663" r="18352" b="24075"/>
            <a:stretch/>
          </p:blipFill>
          <p:spPr>
            <a:xfrm>
              <a:off x="4140916" y="4910225"/>
              <a:ext cx="1796514" cy="1541895"/>
            </a:xfrm>
            <a:prstGeom prst="rect">
              <a:avLst/>
            </a:prstGeom>
          </p:spPr>
        </p:pic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0865CC9E-1C88-4528-A899-DEAC107EDC69}"/>
                </a:ext>
              </a:extLst>
            </p:cNvPr>
            <p:cNvGrpSpPr/>
            <p:nvPr/>
          </p:nvGrpSpPr>
          <p:grpSpPr>
            <a:xfrm>
              <a:off x="4819028" y="4696503"/>
              <a:ext cx="465627" cy="684246"/>
              <a:chOff x="4819031" y="1368436"/>
              <a:chExt cx="2173074" cy="3193367"/>
            </a:xfrm>
          </p:grpSpPr>
          <p:pic>
            <p:nvPicPr>
              <p:cNvPr id="124" name="Picture 123">
                <a:extLst>
                  <a:ext uri="{FF2B5EF4-FFF2-40B4-BE49-F238E27FC236}">
                    <a16:creationId xmlns:a16="http://schemas.microsoft.com/office/drawing/2014/main" id="{42ED3F5F-2305-4E9A-88D8-5C1A2B52CD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75" t="13288" r="34690" b="29817"/>
              <a:stretch/>
            </p:blipFill>
            <p:spPr>
              <a:xfrm>
                <a:off x="4819031" y="1368436"/>
                <a:ext cx="2173074" cy="3193367"/>
              </a:xfrm>
              <a:prstGeom prst="rect">
                <a:avLst/>
              </a:prstGeom>
            </p:spPr>
          </p:pic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C7783CB4-1A59-4288-8B23-FE57AAAC7503}"/>
                  </a:ext>
                </a:extLst>
              </p:cNvPr>
              <p:cNvSpPr/>
              <p:nvPr/>
            </p:nvSpPr>
            <p:spPr>
              <a:xfrm>
                <a:off x="5267276" y="1858423"/>
                <a:ext cx="1262662" cy="1232075"/>
              </a:xfrm>
              <a:prstGeom prst="ellipse">
                <a:avLst/>
              </a:prstGeom>
              <a:solidFill>
                <a:srgbClr val="FEED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649ACE37-9771-A748-8C42-1BDE7E3ADA94}"/>
                </a:ext>
              </a:extLst>
            </p:cNvPr>
            <p:cNvSpPr/>
            <p:nvPr/>
          </p:nvSpPr>
          <p:spPr>
            <a:xfrm>
              <a:off x="4552263" y="5653826"/>
              <a:ext cx="984698" cy="56376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CA3B3B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3 MsPham0936082789">
            <a:extLst>
              <a:ext uri="{FF2B5EF4-FFF2-40B4-BE49-F238E27FC236}">
                <a16:creationId xmlns:a16="http://schemas.microsoft.com/office/drawing/2014/main" id="{577A6C91-9C35-FE42-EEF3-540F96867C6C}"/>
              </a:ext>
            </a:extLst>
          </p:cNvPr>
          <p:cNvGrpSpPr/>
          <p:nvPr/>
        </p:nvGrpSpPr>
        <p:grpSpPr>
          <a:xfrm>
            <a:off x="6312776" y="4696503"/>
            <a:ext cx="1796514" cy="1755617"/>
            <a:chOff x="6312776" y="4696503"/>
            <a:chExt cx="1796514" cy="1755617"/>
          </a:xfrm>
        </p:grpSpPr>
        <p:pic>
          <p:nvPicPr>
            <p:cNvPr id="104" name="basket">
              <a:extLst>
                <a:ext uri="{FF2B5EF4-FFF2-40B4-BE49-F238E27FC236}">
                  <a16:creationId xmlns:a16="http://schemas.microsoft.com/office/drawing/2014/main" id="{1CA3CF50-0489-42EF-A792-F7E385701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11" t="16663" r="18352" b="24075"/>
            <a:stretch/>
          </p:blipFill>
          <p:spPr>
            <a:xfrm>
              <a:off x="6312776" y="4910225"/>
              <a:ext cx="1796514" cy="1541895"/>
            </a:xfrm>
            <a:prstGeom prst="rect">
              <a:avLst/>
            </a:prstGeom>
          </p:spPr>
        </p:pic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8684BE42-67BC-45B9-9FE8-B95D30345922}"/>
                </a:ext>
              </a:extLst>
            </p:cNvPr>
            <p:cNvGrpSpPr/>
            <p:nvPr/>
          </p:nvGrpSpPr>
          <p:grpSpPr>
            <a:xfrm>
              <a:off x="7015418" y="4696503"/>
              <a:ext cx="465627" cy="684246"/>
              <a:chOff x="6718142" y="1368436"/>
              <a:chExt cx="2173074" cy="3193367"/>
            </a:xfrm>
          </p:grpSpPr>
          <p:pic>
            <p:nvPicPr>
              <p:cNvPr id="135" name="Picture 134">
                <a:extLst>
                  <a:ext uri="{FF2B5EF4-FFF2-40B4-BE49-F238E27FC236}">
                    <a16:creationId xmlns:a16="http://schemas.microsoft.com/office/drawing/2014/main" id="{9AFD031D-1888-4420-B059-E870D03E08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669" t="12521" r="2096" b="30584"/>
              <a:stretch/>
            </p:blipFill>
            <p:spPr>
              <a:xfrm>
                <a:off x="6718142" y="1368436"/>
                <a:ext cx="2173074" cy="3193367"/>
              </a:xfrm>
              <a:prstGeom prst="rect">
                <a:avLst/>
              </a:prstGeom>
            </p:spPr>
          </p:pic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F69642EA-E6A8-414D-8756-28C0532C710F}"/>
                  </a:ext>
                </a:extLst>
              </p:cNvPr>
              <p:cNvSpPr/>
              <p:nvPr/>
            </p:nvSpPr>
            <p:spPr>
              <a:xfrm>
                <a:off x="7212306" y="1926673"/>
                <a:ext cx="1262662" cy="1232075"/>
              </a:xfrm>
              <a:prstGeom prst="ellipse">
                <a:avLst/>
              </a:prstGeom>
              <a:solidFill>
                <a:srgbClr val="FEED3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3CB228B1-774D-549C-9B0C-6DE85E3CAFE0}"/>
                </a:ext>
              </a:extLst>
            </p:cNvPr>
            <p:cNvSpPr/>
            <p:nvPr/>
          </p:nvSpPr>
          <p:spPr>
            <a:xfrm>
              <a:off x="6755882" y="5643608"/>
              <a:ext cx="984698" cy="56376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28881B"/>
              </a:solidFill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MsPham0936082789">
            <a:extLst>
              <a:ext uri="{FF2B5EF4-FFF2-40B4-BE49-F238E27FC236}">
                <a16:creationId xmlns:a16="http://schemas.microsoft.com/office/drawing/2014/main" id="{86AEECC0-0DAB-2E70-46D8-FFAE7F8400B2}"/>
              </a:ext>
            </a:extLst>
          </p:cNvPr>
          <p:cNvSpPr txBox="1"/>
          <p:nvPr/>
        </p:nvSpPr>
        <p:spPr>
          <a:xfrm>
            <a:off x="2703878" y="5705751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7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5" name="MsPham0936082789">
            <a:extLst>
              <a:ext uri="{FF2B5EF4-FFF2-40B4-BE49-F238E27FC236}">
                <a16:creationId xmlns:a16="http://schemas.microsoft.com/office/drawing/2014/main" id="{671C539F-FCE7-FCE7-380E-5E779091BE9E}"/>
              </a:ext>
            </a:extLst>
          </p:cNvPr>
          <p:cNvSpPr txBox="1"/>
          <p:nvPr/>
        </p:nvSpPr>
        <p:spPr>
          <a:xfrm>
            <a:off x="2703878" y="5705751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7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6" name="MsPham0936082789">
            <a:extLst>
              <a:ext uri="{FF2B5EF4-FFF2-40B4-BE49-F238E27FC236}">
                <a16:creationId xmlns:a16="http://schemas.microsoft.com/office/drawing/2014/main" id="{E3A3FE3B-79F7-6B5B-BDEA-AE4B4A2768F2}"/>
              </a:ext>
            </a:extLst>
          </p:cNvPr>
          <p:cNvSpPr txBox="1"/>
          <p:nvPr/>
        </p:nvSpPr>
        <p:spPr>
          <a:xfrm>
            <a:off x="2703878" y="5705751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7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7" name="MsPham0936082789">
            <a:extLst>
              <a:ext uri="{FF2B5EF4-FFF2-40B4-BE49-F238E27FC236}">
                <a16:creationId xmlns:a16="http://schemas.microsoft.com/office/drawing/2014/main" id="{069C73DC-C37D-F0E0-AAC2-CCF88DED94B9}"/>
              </a:ext>
            </a:extLst>
          </p:cNvPr>
          <p:cNvSpPr txBox="1"/>
          <p:nvPr/>
        </p:nvSpPr>
        <p:spPr>
          <a:xfrm>
            <a:off x="2703878" y="5705751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7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8" name="MsPham0936082789">
            <a:extLst>
              <a:ext uri="{FF2B5EF4-FFF2-40B4-BE49-F238E27FC236}">
                <a16:creationId xmlns:a16="http://schemas.microsoft.com/office/drawing/2014/main" id="{757EA6A2-2410-D5A8-6CC1-31C131734ED4}"/>
              </a:ext>
            </a:extLst>
          </p:cNvPr>
          <p:cNvSpPr txBox="1"/>
          <p:nvPr/>
        </p:nvSpPr>
        <p:spPr>
          <a:xfrm>
            <a:off x="2703878" y="5705751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7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9" name="MsPham0936082789">
            <a:extLst>
              <a:ext uri="{FF2B5EF4-FFF2-40B4-BE49-F238E27FC236}">
                <a16:creationId xmlns:a16="http://schemas.microsoft.com/office/drawing/2014/main" id="{521FD40B-5732-B6DF-DAD5-2528F0593958}"/>
              </a:ext>
            </a:extLst>
          </p:cNvPr>
          <p:cNvSpPr txBox="1"/>
          <p:nvPr/>
        </p:nvSpPr>
        <p:spPr>
          <a:xfrm>
            <a:off x="2703878" y="5705751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7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0" name="MsPham0936082789">
            <a:extLst>
              <a:ext uri="{FF2B5EF4-FFF2-40B4-BE49-F238E27FC236}">
                <a16:creationId xmlns:a16="http://schemas.microsoft.com/office/drawing/2014/main" id="{B2251721-2F78-3736-C606-3991198A93D3}"/>
              </a:ext>
            </a:extLst>
          </p:cNvPr>
          <p:cNvSpPr txBox="1"/>
          <p:nvPr/>
        </p:nvSpPr>
        <p:spPr>
          <a:xfrm>
            <a:off x="2703878" y="5705751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7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43" name="MsPham0936082789">
            <a:extLst>
              <a:ext uri="{FF2B5EF4-FFF2-40B4-BE49-F238E27FC236}">
                <a16:creationId xmlns:a16="http://schemas.microsoft.com/office/drawing/2014/main" id="{65FE86CA-A623-8FC5-A4F8-F7B13DD6C455}"/>
              </a:ext>
            </a:extLst>
          </p:cNvPr>
          <p:cNvSpPr txBox="1"/>
          <p:nvPr/>
        </p:nvSpPr>
        <p:spPr>
          <a:xfrm>
            <a:off x="4868631" y="5692313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7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44" name="MsPham0936082789">
            <a:extLst>
              <a:ext uri="{FF2B5EF4-FFF2-40B4-BE49-F238E27FC236}">
                <a16:creationId xmlns:a16="http://schemas.microsoft.com/office/drawing/2014/main" id="{E77CFA2A-166A-06EE-09EB-577A02FF58FE}"/>
              </a:ext>
            </a:extLst>
          </p:cNvPr>
          <p:cNvSpPr txBox="1"/>
          <p:nvPr/>
        </p:nvSpPr>
        <p:spPr>
          <a:xfrm>
            <a:off x="4868631" y="5692313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7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5" name="MsPham0936082789">
            <a:extLst>
              <a:ext uri="{FF2B5EF4-FFF2-40B4-BE49-F238E27FC236}">
                <a16:creationId xmlns:a16="http://schemas.microsoft.com/office/drawing/2014/main" id="{E979D16C-8BBA-027B-E4B3-07EA892F2125}"/>
              </a:ext>
            </a:extLst>
          </p:cNvPr>
          <p:cNvSpPr txBox="1"/>
          <p:nvPr/>
        </p:nvSpPr>
        <p:spPr>
          <a:xfrm>
            <a:off x="4868631" y="5692313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7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6" name="MsPham0936082789">
            <a:extLst>
              <a:ext uri="{FF2B5EF4-FFF2-40B4-BE49-F238E27FC236}">
                <a16:creationId xmlns:a16="http://schemas.microsoft.com/office/drawing/2014/main" id="{ECE1E82B-741F-2C04-E7DD-211C868DF82E}"/>
              </a:ext>
            </a:extLst>
          </p:cNvPr>
          <p:cNvSpPr txBox="1"/>
          <p:nvPr/>
        </p:nvSpPr>
        <p:spPr>
          <a:xfrm>
            <a:off x="4868631" y="5692313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7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7" name="MsPham0936082789">
            <a:extLst>
              <a:ext uri="{FF2B5EF4-FFF2-40B4-BE49-F238E27FC236}">
                <a16:creationId xmlns:a16="http://schemas.microsoft.com/office/drawing/2014/main" id="{B1B40449-0090-7CCA-E865-785CA0CAD0C6}"/>
              </a:ext>
            </a:extLst>
          </p:cNvPr>
          <p:cNvSpPr txBox="1"/>
          <p:nvPr/>
        </p:nvSpPr>
        <p:spPr>
          <a:xfrm>
            <a:off x="4868631" y="5692313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7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8" name="MsPham0936082789">
            <a:extLst>
              <a:ext uri="{FF2B5EF4-FFF2-40B4-BE49-F238E27FC236}">
                <a16:creationId xmlns:a16="http://schemas.microsoft.com/office/drawing/2014/main" id="{E9DFFCE9-08F5-94BB-08F3-0B9D33C0641F}"/>
              </a:ext>
            </a:extLst>
          </p:cNvPr>
          <p:cNvSpPr txBox="1"/>
          <p:nvPr/>
        </p:nvSpPr>
        <p:spPr>
          <a:xfrm>
            <a:off x="4868631" y="5692313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7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9" name="MsPham0936082789">
            <a:extLst>
              <a:ext uri="{FF2B5EF4-FFF2-40B4-BE49-F238E27FC236}">
                <a16:creationId xmlns:a16="http://schemas.microsoft.com/office/drawing/2014/main" id="{AEC6833B-D820-5FA8-0978-6A1A1A65A9E0}"/>
              </a:ext>
            </a:extLst>
          </p:cNvPr>
          <p:cNvSpPr txBox="1"/>
          <p:nvPr/>
        </p:nvSpPr>
        <p:spPr>
          <a:xfrm>
            <a:off x="4868631" y="5692313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7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50" name="MsPham0936082789">
            <a:extLst>
              <a:ext uri="{FF2B5EF4-FFF2-40B4-BE49-F238E27FC236}">
                <a16:creationId xmlns:a16="http://schemas.microsoft.com/office/drawing/2014/main" id="{2998A2FE-72E9-87EA-2A12-28FF8DF1EBC4}"/>
              </a:ext>
            </a:extLst>
          </p:cNvPr>
          <p:cNvSpPr txBox="1"/>
          <p:nvPr/>
        </p:nvSpPr>
        <p:spPr>
          <a:xfrm>
            <a:off x="7089292" y="5679006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7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51" name="MsPham0936082789">
            <a:extLst>
              <a:ext uri="{FF2B5EF4-FFF2-40B4-BE49-F238E27FC236}">
                <a16:creationId xmlns:a16="http://schemas.microsoft.com/office/drawing/2014/main" id="{B6C10DFC-1687-2B5A-A0ED-8E9C908BBA3C}"/>
              </a:ext>
            </a:extLst>
          </p:cNvPr>
          <p:cNvSpPr txBox="1"/>
          <p:nvPr/>
        </p:nvSpPr>
        <p:spPr>
          <a:xfrm>
            <a:off x="7089292" y="5679006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7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2" name="MsPham0936082789">
            <a:extLst>
              <a:ext uri="{FF2B5EF4-FFF2-40B4-BE49-F238E27FC236}">
                <a16:creationId xmlns:a16="http://schemas.microsoft.com/office/drawing/2014/main" id="{7A1B9719-E48B-B013-61C1-F65153B20A83}"/>
              </a:ext>
            </a:extLst>
          </p:cNvPr>
          <p:cNvSpPr txBox="1"/>
          <p:nvPr/>
        </p:nvSpPr>
        <p:spPr>
          <a:xfrm>
            <a:off x="7089292" y="5679006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7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3" name="MsPham0936082789">
            <a:extLst>
              <a:ext uri="{FF2B5EF4-FFF2-40B4-BE49-F238E27FC236}">
                <a16:creationId xmlns:a16="http://schemas.microsoft.com/office/drawing/2014/main" id="{C30B4F9B-6CB7-8F14-2D91-2943A50B1E38}"/>
              </a:ext>
            </a:extLst>
          </p:cNvPr>
          <p:cNvSpPr txBox="1"/>
          <p:nvPr/>
        </p:nvSpPr>
        <p:spPr>
          <a:xfrm>
            <a:off x="7089292" y="5679006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7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4" name="MsPham0936082789">
            <a:extLst>
              <a:ext uri="{FF2B5EF4-FFF2-40B4-BE49-F238E27FC236}">
                <a16:creationId xmlns:a16="http://schemas.microsoft.com/office/drawing/2014/main" id="{9F224646-3FC4-8D5D-333E-D7C4B4BB01A5}"/>
              </a:ext>
            </a:extLst>
          </p:cNvPr>
          <p:cNvSpPr txBox="1"/>
          <p:nvPr/>
        </p:nvSpPr>
        <p:spPr>
          <a:xfrm>
            <a:off x="7089292" y="5679006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7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5" name="MsPham0936082789">
            <a:extLst>
              <a:ext uri="{FF2B5EF4-FFF2-40B4-BE49-F238E27FC236}">
                <a16:creationId xmlns:a16="http://schemas.microsoft.com/office/drawing/2014/main" id="{7A890B33-1B5A-D354-E7AB-DCC9C6D9DAE5}"/>
              </a:ext>
            </a:extLst>
          </p:cNvPr>
          <p:cNvSpPr txBox="1"/>
          <p:nvPr/>
        </p:nvSpPr>
        <p:spPr>
          <a:xfrm>
            <a:off x="7089292" y="5679006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7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6" name="MsPham0936082789">
            <a:extLst>
              <a:ext uri="{FF2B5EF4-FFF2-40B4-BE49-F238E27FC236}">
                <a16:creationId xmlns:a16="http://schemas.microsoft.com/office/drawing/2014/main" id="{D9C0D8E8-470B-6E30-A497-96628F58C9C7}"/>
              </a:ext>
            </a:extLst>
          </p:cNvPr>
          <p:cNvSpPr txBox="1"/>
          <p:nvPr/>
        </p:nvSpPr>
        <p:spPr>
          <a:xfrm>
            <a:off x="7089292" y="5679006"/>
            <a:ext cx="359789" cy="49244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9405"/>
              </a:lnSpc>
              <a:defRPr sz="9597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en-US" sz="3200" b="1">
                <a:solidFill>
                  <a:schemeClr val="tx1"/>
                </a:solidFill>
              </a:rPr>
              <a:t>6</a:t>
            </a:r>
          </a:p>
        </p:txBody>
      </p:sp>
      <p:pic>
        <p:nvPicPr>
          <p:cNvPr id="13" name="MsPham-0936082789">
            <a:hlinkClick r:id="rId23" action="ppaction://hlinksldjump"/>
            <a:extLst>
              <a:ext uri="{FF2B5EF4-FFF2-40B4-BE49-F238E27FC236}">
                <a16:creationId xmlns:a16="http://schemas.microsoft.com/office/drawing/2014/main" id="{9220F24D-356D-B3F7-32CE-383C094E1D91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11213183" y="5944843"/>
            <a:ext cx="629125" cy="6291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802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MsPham0936082789" descr="Shape, rectangle&#10;&#10;Description automatically generated">
            <a:extLst>
              <a:ext uri="{FF2B5EF4-FFF2-40B4-BE49-F238E27FC236}">
                <a16:creationId xmlns:a16="http://schemas.microsoft.com/office/drawing/2014/main" id="{D14B944F-45DF-421B-0F3C-B59DB7C5A2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40" name="MsPham0936082789" descr="Shape, rectangle&#10;&#10;Description automatically generated">
            <a:extLst>
              <a:ext uri="{FF2B5EF4-FFF2-40B4-BE49-F238E27FC236}">
                <a16:creationId xmlns:a16="http://schemas.microsoft.com/office/drawing/2014/main" id="{149707ED-AA12-534F-09B6-8FD6B2ED24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44" name="MsPham0936082789" descr="Shape, rectangle&#10;&#10;Description automatically generated">
            <a:extLst>
              <a:ext uri="{FF2B5EF4-FFF2-40B4-BE49-F238E27FC236}">
                <a16:creationId xmlns:a16="http://schemas.microsoft.com/office/drawing/2014/main" id="{9820266F-CAE8-A414-ADE5-1DD7E424B8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064BB02-BF31-943D-9FF4-9C34582A1C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638185" y="98398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638185" y="271447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638185" y="444495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08EEB8E-0BBF-4E7B-87C7-5AC918D93667}"/>
              </a:ext>
            </a:extLst>
          </p:cNvPr>
          <p:cNvSpPr/>
          <p:nvPr/>
        </p:nvSpPr>
        <p:spPr>
          <a:xfrm>
            <a:off x="593519" y="983985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pic>
        <p:nvPicPr>
          <p:cNvPr id="19" name="Picture 18">
            <a:hlinkClick r:id="rId8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496" y="5615823"/>
            <a:ext cx="566052" cy="559620"/>
          </a:xfrm>
          <a:prstGeom prst="ellipse">
            <a:avLst/>
          </a:prstGeo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B54D19B2-4C40-0879-0C79-1FF12960B5BC}"/>
              </a:ext>
            </a:extLst>
          </p:cNvPr>
          <p:cNvSpPr txBox="1">
            <a:spLocks/>
          </p:cNvSpPr>
          <p:nvPr/>
        </p:nvSpPr>
        <p:spPr>
          <a:xfrm>
            <a:off x="1030147" y="2488709"/>
            <a:ext cx="466410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6600">
                <a:cs typeface="Arial" panose="020B0604020202020204" pitchFamily="34" charset="0"/>
              </a:rPr>
              <a:t>r __ __ ny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81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875A1AB8-70AA-8C8A-2CB8-471DAD6807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Đúng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581902" y="98398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581902" y="271447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Sai2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581902" y="444495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22" name="Picture 21">
            <a:hlinkClick r:id="rId7" action="ppaction://hlinksldjump"/>
            <a:extLst>
              <a:ext uri="{FF2B5EF4-FFF2-40B4-BE49-F238E27FC236}">
                <a16:creationId xmlns:a16="http://schemas.microsoft.com/office/drawing/2014/main" id="{C4999154-88BE-49A8-B780-F470FF0EC2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213" y="5615823"/>
            <a:ext cx="566052" cy="559620"/>
          </a:xfrm>
          <a:prstGeom prst="ellipse">
            <a:avLst/>
          </a:prstGeom>
        </p:spPr>
      </p:pic>
      <p:sp>
        <p:nvSpPr>
          <p:cNvPr id="24" name="Rounded Rectangle 3">
            <a:extLst>
              <a:ext uri="{FF2B5EF4-FFF2-40B4-BE49-F238E27FC236}">
                <a16:creationId xmlns:a16="http://schemas.microsoft.com/office/drawing/2014/main" id="{B36A72FE-58DD-D739-42B8-F992C79E4DB7}"/>
              </a:ext>
            </a:extLst>
          </p:cNvPr>
          <p:cNvSpPr/>
          <p:nvPr/>
        </p:nvSpPr>
        <p:spPr>
          <a:xfrm>
            <a:off x="593519" y="983985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B5C19944-EAEB-0441-2BD1-EFED61A6B6C1}"/>
              </a:ext>
            </a:extLst>
          </p:cNvPr>
          <p:cNvSpPr txBox="1">
            <a:spLocks/>
          </p:cNvSpPr>
          <p:nvPr/>
        </p:nvSpPr>
        <p:spPr>
          <a:xfrm>
            <a:off x="925975" y="2458772"/>
            <a:ext cx="5011838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6600">
                <a:cs typeface="Arial" panose="020B0604020202020204" pitchFamily="34" charset="0"/>
              </a:rPr>
              <a:t>w __ __dy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428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84977F7-7055-3A16-2365-B3629B57BC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592116" y="984220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13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592116" y="2714706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592116" y="4445192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225" y="5779290"/>
            <a:ext cx="566052" cy="559620"/>
          </a:xfrm>
          <a:prstGeom prst="ellipse">
            <a:avLst/>
          </a:prstGeom>
        </p:spPr>
      </p:pic>
      <p:sp>
        <p:nvSpPr>
          <p:cNvPr id="24" name="Rounded Rectangle 3">
            <a:extLst>
              <a:ext uri="{FF2B5EF4-FFF2-40B4-BE49-F238E27FC236}">
                <a16:creationId xmlns:a16="http://schemas.microsoft.com/office/drawing/2014/main" id="{242010DF-8038-BCFA-DBBE-3AAB938C82FF}"/>
              </a:ext>
            </a:extLst>
          </p:cNvPr>
          <p:cNvSpPr/>
          <p:nvPr/>
        </p:nvSpPr>
        <p:spPr>
          <a:xfrm>
            <a:off x="593519" y="983985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5CC4D487-8F31-B21F-82D3-AFA238DEE430}"/>
              </a:ext>
            </a:extLst>
          </p:cNvPr>
          <p:cNvSpPr txBox="1">
            <a:spLocks/>
          </p:cNvSpPr>
          <p:nvPr/>
        </p:nvSpPr>
        <p:spPr>
          <a:xfrm>
            <a:off x="856526" y="2521432"/>
            <a:ext cx="5139159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6600">
                <a:cs typeface="Arial" panose="020B0604020202020204" pitchFamily="34" charset="0"/>
              </a:rPr>
              <a:t>s __ __ ny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042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E1147F-BC36-9053-3569-FC2475C038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4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472580" y="98398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oa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7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472580" y="271447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ao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30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472580" y="444495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</a:t>
              </a:r>
            </a:p>
          </p:txBody>
        </p:sp>
        <p:sp>
          <p:nvSpPr>
            <p:cNvPr id="32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37" name="Picture 36">
            <a:hlinkClick r:id="rId7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891" y="5615823"/>
            <a:ext cx="566052" cy="559620"/>
          </a:xfrm>
          <a:prstGeom prst="ellipse">
            <a:avLst/>
          </a:prstGeom>
        </p:spPr>
      </p:pic>
      <p:sp>
        <p:nvSpPr>
          <p:cNvPr id="22" name="Rounded Rectangle 3">
            <a:extLst>
              <a:ext uri="{FF2B5EF4-FFF2-40B4-BE49-F238E27FC236}">
                <a16:creationId xmlns:a16="http://schemas.microsoft.com/office/drawing/2014/main" id="{ED71E50E-5C68-1F05-ABFF-184B10B9B09C}"/>
              </a:ext>
            </a:extLst>
          </p:cNvPr>
          <p:cNvSpPr/>
          <p:nvPr/>
        </p:nvSpPr>
        <p:spPr>
          <a:xfrm>
            <a:off x="593519" y="983985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74A880C3-31E6-2AA6-736A-3F4C42560F69}"/>
              </a:ext>
            </a:extLst>
          </p:cNvPr>
          <p:cNvSpPr txBox="1">
            <a:spLocks/>
          </p:cNvSpPr>
          <p:nvPr/>
        </p:nvSpPr>
        <p:spPr>
          <a:xfrm>
            <a:off x="960698" y="3072621"/>
            <a:ext cx="5135301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6600">
                <a:cs typeface="Arial" panose="020B0604020202020204" pitchFamily="34" charset="0"/>
              </a:rPr>
              <a:t>cl __ __ dy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680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4136F6B-E09D-0E4F-F822-6011B4BD23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6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581902" y="98398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eo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9" name="Dung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581902" y="271447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ea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Sai1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581902" y="444495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ee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37" name="Picture 36">
            <a:hlinkClick r:id="rId7" action="ppaction://hlinksldjump"/>
            <a:extLst>
              <a:ext uri="{FF2B5EF4-FFF2-40B4-BE49-F238E27FC236}">
                <a16:creationId xmlns:a16="http://schemas.microsoft.com/office/drawing/2014/main" id="{7EED5691-C49F-4581-8210-56BCA713C8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2213" y="5615823"/>
            <a:ext cx="566052" cy="559620"/>
          </a:xfrm>
          <a:prstGeom prst="ellipse">
            <a:avLst/>
          </a:prstGeom>
        </p:spPr>
      </p:pic>
      <p:sp>
        <p:nvSpPr>
          <p:cNvPr id="18" name="Rounded Rectangle 3">
            <a:extLst>
              <a:ext uri="{FF2B5EF4-FFF2-40B4-BE49-F238E27FC236}">
                <a16:creationId xmlns:a16="http://schemas.microsoft.com/office/drawing/2014/main" id="{71DB5DB8-800A-7BF8-6968-B02E0A6F8498}"/>
              </a:ext>
            </a:extLst>
          </p:cNvPr>
          <p:cNvSpPr/>
          <p:nvPr/>
        </p:nvSpPr>
        <p:spPr>
          <a:xfrm>
            <a:off x="593519" y="983985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8CA9C260-D2E7-8CF5-C8E0-7C1411078DE5}"/>
              </a:ext>
            </a:extLst>
          </p:cNvPr>
          <p:cNvSpPr txBox="1">
            <a:spLocks/>
          </p:cNvSpPr>
          <p:nvPr/>
        </p:nvSpPr>
        <p:spPr>
          <a:xfrm>
            <a:off x="765962" y="2985174"/>
            <a:ext cx="533003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6600">
                <a:cs typeface="Arial" panose="020B0604020202020204" pitchFamily="34" charset="0"/>
              </a:rPr>
              <a:t>w __ __ ther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022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MsPham0936082789" descr="Shape, rectangle&#10;&#10;Description automatically generated">
            <a:extLst>
              <a:ext uri="{FF2B5EF4-FFF2-40B4-BE49-F238E27FC236}">
                <a16:creationId xmlns:a16="http://schemas.microsoft.com/office/drawing/2014/main" id="{DE07AF9E-9E27-9D1A-B6E6-BCFAA45161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62" name="MsPham0936082789" descr="Shape, rectangle&#10;&#10;Description automatically generated">
            <a:extLst>
              <a:ext uri="{FF2B5EF4-FFF2-40B4-BE49-F238E27FC236}">
                <a16:creationId xmlns:a16="http://schemas.microsoft.com/office/drawing/2014/main" id="{45E35C10-7779-C3DF-BE3B-F426E6C3AA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66" name="MsPham0936082789" descr="Shape, rectangle&#10;&#10;Description automatically generated">
            <a:extLst>
              <a:ext uri="{FF2B5EF4-FFF2-40B4-BE49-F238E27FC236}">
                <a16:creationId xmlns:a16="http://schemas.microsoft.com/office/drawing/2014/main" id="{3C722F03-167C-552A-F7F2-0F6EB349B6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70" name="MsPham0936082789" descr="Shape, rectangle&#10;&#10;Description automatically generated">
            <a:extLst>
              <a:ext uri="{FF2B5EF4-FFF2-40B4-BE49-F238E27FC236}">
                <a16:creationId xmlns:a16="http://schemas.microsoft.com/office/drawing/2014/main" id="{4099068C-5DCB-6313-E437-1AD350C125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E1147F-BC36-9053-3569-FC2475C038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24" name="Sai2.MsPham">
            <a:extLst>
              <a:ext uri="{FF2B5EF4-FFF2-40B4-BE49-F238E27FC236}">
                <a16:creationId xmlns:a16="http://schemas.microsoft.com/office/drawing/2014/main" id="{EA8FF4A4-F89C-432D-A612-E5A513AF8F0A}"/>
              </a:ext>
            </a:extLst>
          </p:cNvPr>
          <p:cNvGrpSpPr/>
          <p:nvPr/>
        </p:nvGrpSpPr>
        <p:grpSpPr>
          <a:xfrm>
            <a:off x="6472580" y="983985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7CA812A6-F663-41FA-816F-77BF2E60E1E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1">
              <a:extLst>
                <a:ext uri="{FF2B5EF4-FFF2-40B4-BE49-F238E27FC236}">
                  <a16:creationId xmlns:a16="http://schemas.microsoft.com/office/drawing/2014/main" id="{E6103CF3-9FAD-48A3-959D-1F1D24094D9B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</p:grpSp>
      <p:grpSp>
        <p:nvGrpSpPr>
          <p:cNvPr id="27" name="Sai1.MsPham">
            <a:extLst>
              <a:ext uri="{FF2B5EF4-FFF2-40B4-BE49-F238E27FC236}">
                <a16:creationId xmlns:a16="http://schemas.microsoft.com/office/drawing/2014/main" id="{8E8316FB-E00F-4F10-9628-726865147D4A}"/>
              </a:ext>
            </a:extLst>
          </p:cNvPr>
          <p:cNvGrpSpPr/>
          <p:nvPr/>
        </p:nvGrpSpPr>
        <p:grpSpPr>
          <a:xfrm>
            <a:off x="6472580" y="2714471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id="{C9C2484E-80BC-434C-80BE-4F77A2FC2477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1">
              <a:extLst>
                <a:ext uri="{FF2B5EF4-FFF2-40B4-BE49-F238E27FC236}">
                  <a16:creationId xmlns:a16="http://schemas.microsoft.com/office/drawing/2014/main" id="{E72033A2-9B7D-4742-8A86-3CD62E4013C7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30" name="Đúng.Mspham">
            <a:extLst>
              <a:ext uri="{FF2B5EF4-FFF2-40B4-BE49-F238E27FC236}">
                <a16:creationId xmlns:a16="http://schemas.microsoft.com/office/drawing/2014/main" id="{EB8DBD20-FA09-4E46-AC26-A123F4507A53}"/>
              </a:ext>
            </a:extLst>
          </p:cNvPr>
          <p:cNvGrpSpPr/>
          <p:nvPr/>
        </p:nvGrpSpPr>
        <p:grpSpPr>
          <a:xfrm>
            <a:off x="6472580" y="4444957"/>
            <a:ext cx="4844135" cy="1254163"/>
            <a:chOff x="6488987" y="1764882"/>
            <a:chExt cx="4844135" cy="1254163"/>
          </a:xfrm>
          <a:solidFill>
            <a:schemeClr val="bg1">
              <a:alpha val="88000"/>
            </a:schemeClr>
          </a:solidFill>
        </p:grpSpPr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id="{6C45BA69-6744-4286-B695-FE1A88D83D98}"/>
                </a:ext>
              </a:extLst>
            </p:cNvPr>
            <p:cNvSpPr/>
            <p:nvPr/>
          </p:nvSpPr>
          <p:spPr>
            <a:xfrm>
              <a:off x="6753139" y="1764882"/>
              <a:ext cx="4579983" cy="1254163"/>
            </a:xfrm>
            <a:prstGeom prst="roundRect">
              <a:avLst/>
            </a:prstGeom>
            <a:grp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</a:t>
              </a:r>
              <a:endPara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1">
              <a:extLst>
                <a:ext uri="{FF2B5EF4-FFF2-40B4-BE49-F238E27FC236}">
                  <a16:creationId xmlns:a16="http://schemas.microsoft.com/office/drawing/2014/main" id="{6850FE7D-F831-4100-B3F9-52030ABA52F9}"/>
                </a:ext>
              </a:extLst>
            </p:cNvPr>
            <p:cNvSpPr/>
            <p:nvPr/>
          </p:nvSpPr>
          <p:spPr>
            <a:xfrm>
              <a:off x="6488987" y="2128980"/>
              <a:ext cx="541608" cy="535516"/>
            </a:xfrm>
            <a:prstGeom prst="diamond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</p:grpSp>
      <p:pic>
        <p:nvPicPr>
          <p:cNvPr id="37" name="Picture 36">
            <a:hlinkClick r:id="rId8" action="ppaction://hlinksldjump"/>
            <a:extLst>
              <a:ext uri="{FF2B5EF4-FFF2-40B4-BE49-F238E27FC236}">
                <a16:creationId xmlns:a16="http://schemas.microsoft.com/office/drawing/2014/main" id="{9C05ACB8-1254-4B2F-B24E-B9E5DE72BF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2891" y="5615823"/>
            <a:ext cx="566052" cy="559620"/>
          </a:xfrm>
          <a:prstGeom prst="ellipse">
            <a:avLst/>
          </a:prstGeom>
        </p:spPr>
      </p:pic>
      <p:sp>
        <p:nvSpPr>
          <p:cNvPr id="22" name="Rounded Rectangle 3">
            <a:extLst>
              <a:ext uri="{FF2B5EF4-FFF2-40B4-BE49-F238E27FC236}">
                <a16:creationId xmlns:a16="http://schemas.microsoft.com/office/drawing/2014/main" id="{ED71E50E-5C68-1F05-ABFF-184B10B9B09C}"/>
              </a:ext>
            </a:extLst>
          </p:cNvPr>
          <p:cNvSpPr/>
          <p:nvPr/>
        </p:nvSpPr>
        <p:spPr>
          <a:xfrm>
            <a:off x="593519" y="983985"/>
            <a:ext cx="5694648" cy="4795305"/>
          </a:xfrm>
          <a:prstGeom prst="roundRect">
            <a:avLst>
              <a:gd name="adj" fmla="val 6350"/>
            </a:avLst>
          </a:prstGeom>
          <a:solidFill>
            <a:schemeClr val="bg1">
              <a:alpha val="88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Title 4">
            <a:extLst>
              <a:ext uri="{FF2B5EF4-FFF2-40B4-BE49-F238E27FC236}">
                <a16:creationId xmlns:a16="http://schemas.microsoft.com/office/drawing/2014/main" id="{5F9216B7-D0EF-E536-6507-BFDEB2C6D039}"/>
              </a:ext>
            </a:extLst>
          </p:cNvPr>
          <p:cNvSpPr txBox="1">
            <a:spLocks/>
          </p:cNvSpPr>
          <p:nvPr/>
        </p:nvSpPr>
        <p:spPr>
          <a:xfrm>
            <a:off x="765962" y="2985174"/>
            <a:ext cx="533003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4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en-US" sz="6600">
                <a:cs typeface="Arial" panose="020B0604020202020204" pitchFamily="34" charset="0"/>
              </a:rPr>
              <a:t> __ __ 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912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9B541A7-E097-4620-AD33-FEA0F7C28742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- Giáo viên Phạm Minh Yế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Global 4-U16.L3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F6C10C2-BF16-4581-9DAA-2E9C40640831}:32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641EAB-A1CB-4B86-88E4-299A40BBAB59}:200757731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B231FE-0076-47FD-9CF6-F436A217720B}:78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7B811-C2AC-4A00-BCF4-A0E2A43EBDB4}:200757733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F5AB25-4813-4843-AE09-70ED01F72A5C}:200757726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E8F3B6-ED62-4A58-9EDD-8F44C9D333FD}:200757728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E949A7-6B37-43CD-A1A3-15AC69BC8E42}:20075773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45DA0CC-CE24-49D2-BD04-66B52FE7F424}:200757731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636DCA-0832-4666-982C-0F2CE5277979}:200757726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CFE870-27B3-4FCD-9DD2-DA037DE9D97A}: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6A80A6-7192-4A0E-BE3B-8C21453DFA50}:2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123073-CF54-41CC-9413-A0B68D2C1451}:26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D20FA5-474F-4398-9F7D-A0CB0FB40BD7}:26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DBA8E3-4151-46D9-B80B-F6BDF16EAAEF}:2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B4C274-E587-4B39-A9BA-DA7D5CB97EE3}:25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365</Words>
  <Application>Microsoft Office PowerPoint</Application>
  <PresentationFormat>Widescreen</PresentationFormat>
  <Paragraphs>134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Arial</vt:lpstr>
      <vt:lpstr>.VnAvant</vt:lpstr>
      <vt:lpstr>Calibri Light</vt:lpstr>
      <vt:lpstr>Calibri</vt:lpstr>
      <vt:lpstr>Wingdings</vt:lpstr>
      <vt:lpstr>Comic Sans MS</vt:lpstr>
      <vt:lpstr>Tahoma</vt:lpstr>
      <vt:lpstr>Kirang Haerang</vt:lpstr>
      <vt:lpstr>.VnCooper</vt:lpstr>
      <vt:lpstr>.VnHelvetInsH</vt:lpstr>
      <vt:lpstr>.VnBlack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4-U16.L31</dc:title>
  <dc:creator>Pham Huyen</dc:creator>
  <cp:lastModifiedBy>LIEN THANH</cp:lastModifiedBy>
  <cp:revision>94</cp:revision>
  <dcterms:created xsi:type="dcterms:W3CDTF">2023-12-05T02:41:47Z</dcterms:created>
  <dcterms:modified xsi:type="dcterms:W3CDTF">2025-04-01T02:01:57Z</dcterms:modified>
</cp:coreProperties>
</file>