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007577321" r:id="rId2"/>
    <p:sldId id="2007577266" r:id="rId3"/>
    <p:sldId id="850" r:id="rId4"/>
    <p:sldId id="835" r:id="rId5"/>
    <p:sldId id="838" r:id="rId6"/>
    <p:sldId id="843" r:id="rId7"/>
    <p:sldId id="844" r:id="rId8"/>
    <p:sldId id="841" r:id="rId9"/>
    <p:sldId id="842" r:id="rId10"/>
    <p:sldId id="2007577316" r:id="rId11"/>
    <p:sldId id="2007577317" r:id="rId12"/>
    <p:sldId id="849" r:id="rId13"/>
    <p:sldId id="2007577328" r:id="rId14"/>
    <p:sldId id="2007577329" r:id="rId15"/>
    <p:sldId id="2007577330" r:id="rId16"/>
    <p:sldId id="2007577322" r:id="rId17"/>
    <p:sldId id="2007577288" r:id="rId18"/>
    <p:sldId id="2007577289" r:id="rId19"/>
    <p:sldId id="2007577290" r:id="rId20"/>
    <p:sldId id="2007577323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Kirang Haerang" panose="020B0604020202020204" charset="0"/>
      <p:regular r:id="rId41"/>
    </p:embeddedFont>
    <p:embeddedFont>
      <p:font typeface=".VnCooper" panose="020B7200000000000000"/>
      <p:regular r:id="rId42"/>
    </p:embeddedFont>
    <p:embeddedFont>
      <p:font typeface=".VnHelvetInsH" panose="020B720000000000000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B04C1-8B63-407C-B21B-56E4294B8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7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BC995CD1-06A0-3FD0-31E1-B932FCB38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0E7553-A298-614B-E25E-8AE41D5F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FC4796-2138-1EB3-FB51-16553C085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81B4B8E5-B0BB-E524-EC53-BF5572BE7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5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67121F-DD65-5671-7B65-22768CE67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10934" y="62539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35574" y="719419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16084" y="611397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5662" y="1576366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1996" y="3210530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63864" y="1280203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5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949285" y="3705297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Do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1963122" y="205542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to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1AF6D5B5-D93D-405B-B898-F641FD2DFF91}"/>
              </a:ext>
            </a:extLst>
          </p:cNvPr>
          <p:cNvSpPr txBox="1">
            <a:spLocks/>
          </p:cNvSpPr>
          <p:nvPr/>
        </p:nvSpPr>
        <p:spPr>
          <a:xfrm>
            <a:off x="3354516" y="1155998"/>
            <a:ext cx="187550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want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8726812" y="1676350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go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6929231" y="1177886"/>
            <a:ext cx="165390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bakery</a:t>
            </a:r>
          </a:p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281272" y="1008016"/>
            <a:ext cx="15076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to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98">
            <a:extLst>
              <a:ext uri="{FF2B5EF4-FFF2-40B4-BE49-F238E27FC236}">
                <a16:creationId xmlns:a16="http://schemas.microsoft.com/office/drawing/2014/main" id="{03ECDB47-C832-31B9-A3D1-28078650CB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7814" y="2495126"/>
            <a:ext cx="1408112" cy="1406525"/>
            <a:chOff x="876" y="456"/>
            <a:chExt cx="536" cy="536"/>
          </a:xfrm>
        </p:grpSpPr>
        <p:sp>
          <p:nvSpPr>
            <p:cNvPr id="5" name="Oval 99">
              <a:extLst>
                <a:ext uri="{FF2B5EF4-FFF2-40B4-BE49-F238E27FC236}">
                  <a16:creationId xmlns:a16="http://schemas.microsoft.com/office/drawing/2014/main" id="{109AEBAE-0999-AE66-3FF9-40C58FD2DF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6" name="Oval 100">
              <a:extLst>
                <a:ext uri="{FF2B5EF4-FFF2-40B4-BE49-F238E27FC236}">
                  <a16:creationId xmlns:a16="http://schemas.microsoft.com/office/drawing/2014/main" id="{89B03BDD-47AF-B474-080F-0F68D4B384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7" name="Oval 101">
              <a:extLst>
                <a:ext uri="{FF2B5EF4-FFF2-40B4-BE49-F238E27FC236}">
                  <a16:creationId xmlns:a16="http://schemas.microsoft.com/office/drawing/2014/main" id="{65EB509F-7966-0C08-31D7-22B5002A566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CA2A9D2-4ED0-D686-68CA-B070D81684F9}"/>
              </a:ext>
            </a:extLst>
          </p:cNvPr>
          <p:cNvSpPr txBox="1">
            <a:spLocks/>
          </p:cNvSpPr>
          <p:nvPr/>
        </p:nvSpPr>
        <p:spPr>
          <a:xfrm>
            <a:off x="9490762" y="2891273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98">
            <a:extLst>
              <a:ext uri="{FF2B5EF4-FFF2-40B4-BE49-F238E27FC236}">
                <a16:creationId xmlns:a16="http://schemas.microsoft.com/office/drawing/2014/main" id="{C3E91D02-610F-65DF-9AC2-3567389F0F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09027" y="3870162"/>
            <a:ext cx="1408112" cy="1406525"/>
            <a:chOff x="876" y="456"/>
            <a:chExt cx="536" cy="536"/>
          </a:xfrm>
        </p:grpSpPr>
        <p:sp>
          <p:nvSpPr>
            <p:cNvPr id="10" name="Oval 99">
              <a:extLst>
                <a:ext uri="{FF2B5EF4-FFF2-40B4-BE49-F238E27FC236}">
                  <a16:creationId xmlns:a16="http://schemas.microsoft.com/office/drawing/2014/main" id="{7FC3579A-AE11-8D05-9185-8CCA0A310D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11" name="Oval 100">
              <a:extLst>
                <a:ext uri="{FF2B5EF4-FFF2-40B4-BE49-F238E27FC236}">
                  <a16:creationId xmlns:a16="http://schemas.microsoft.com/office/drawing/2014/main" id="{C460D2F0-CBCC-B863-3E43-CFABE0B6E3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12" name="Oval 101">
              <a:extLst>
                <a:ext uri="{FF2B5EF4-FFF2-40B4-BE49-F238E27FC236}">
                  <a16:creationId xmlns:a16="http://schemas.microsoft.com/office/drawing/2014/main" id="{CA0D0B5B-FBC7-A64A-BFCF-637456B4FA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F91B437-C2ED-FD73-6754-9F236481B3A1}"/>
              </a:ext>
            </a:extLst>
          </p:cNvPr>
          <p:cNvSpPr txBox="1">
            <a:spLocks/>
          </p:cNvSpPr>
          <p:nvPr/>
        </p:nvSpPr>
        <p:spPr>
          <a:xfrm>
            <a:off x="9871975" y="4266309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the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09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10232" y="1113525"/>
            <a:ext cx="1414548" cy="1416145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72925" y="1113525"/>
            <a:ext cx="1416145" cy="1416145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41578" y="1113525"/>
            <a:ext cx="1416145" cy="1416145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5868" y="1113525"/>
            <a:ext cx="1414548" cy="1416145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7215" y="1113525"/>
            <a:ext cx="1416145" cy="1416145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45942" y="1114323"/>
            <a:ext cx="1416143" cy="1414548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3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D0BD79D6-8A25-883D-5A15-53ECFB37AE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77288" y="1113525"/>
            <a:ext cx="1416145" cy="1416145"/>
            <a:chOff x="876" y="456"/>
            <a:chExt cx="536" cy="536"/>
          </a:xfrm>
        </p:grpSpPr>
        <p:sp>
          <p:nvSpPr>
            <p:cNvPr id="9" name="Oval 86">
              <a:extLst>
                <a:ext uri="{FF2B5EF4-FFF2-40B4-BE49-F238E27FC236}">
                  <a16:creationId xmlns:a16="http://schemas.microsoft.com/office/drawing/2014/main" id="{1380DF4D-32F9-5486-5146-A3C43C2371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87">
              <a:extLst>
                <a:ext uri="{FF2B5EF4-FFF2-40B4-BE49-F238E27FC236}">
                  <a16:creationId xmlns:a16="http://schemas.microsoft.com/office/drawing/2014/main" id="{C59D4F7C-B019-CDAE-13B6-37BA27EB2D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88">
              <a:extLst>
                <a:ext uri="{FF2B5EF4-FFF2-40B4-BE49-F238E27FC236}">
                  <a16:creationId xmlns:a16="http://schemas.microsoft.com/office/drawing/2014/main" id="{F8AB2756-0485-1C30-E1F6-194BA860600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6" name="Freeform 146">
            <a:extLst>
              <a:ext uri="{FF2B5EF4-FFF2-40B4-BE49-F238E27FC236}">
                <a16:creationId xmlns:a16="http://schemas.microsoft.com/office/drawing/2014/main" id="{AB58D216-CBD9-0801-03D6-E1DC06C5CEFD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" name="Group 98">
            <a:extLst>
              <a:ext uri="{FF2B5EF4-FFF2-40B4-BE49-F238E27FC236}">
                <a16:creationId xmlns:a16="http://schemas.microsoft.com/office/drawing/2014/main" id="{F59D00BE-CC6C-5C3A-08A8-FE9C147325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02387" y="1114323"/>
            <a:ext cx="1416143" cy="1414548"/>
            <a:chOff x="876" y="456"/>
            <a:chExt cx="536" cy="536"/>
          </a:xfrm>
        </p:grpSpPr>
        <p:sp>
          <p:nvSpPr>
            <p:cNvPr id="5" name="Oval 99">
              <a:extLst>
                <a:ext uri="{FF2B5EF4-FFF2-40B4-BE49-F238E27FC236}">
                  <a16:creationId xmlns:a16="http://schemas.microsoft.com/office/drawing/2014/main" id="{6309A076-F81C-B054-9B06-2001D2970F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Oval 100">
              <a:extLst>
                <a:ext uri="{FF2B5EF4-FFF2-40B4-BE49-F238E27FC236}">
                  <a16:creationId xmlns:a16="http://schemas.microsoft.com/office/drawing/2014/main" id="{2DA26D53-49A9-0867-28D5-41D4AF49EB0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Oval 101">
              <a:extLst>
                <a:ext uri="{FF2B5EF4-FFF2-40B4-BE49-F238E27FC236}">
                  <a16:creationId xmlns:a16="http://schemas.microsoft.com/office/drawing/2014/main" id="{1EDD8033-EA89-8BA4-65AE-F5ECED8467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B47708B-3AA3-CBF6-2D4F-373C1969F12F}"/>
              </a:ext>
            </a:extLst>
          </p:cNvPr>
          <p:cNvSpPr txBox="1">
            <a:spLocks/>
          </p:cNvSpPr>
          <p:nvPr/>
        </p:nvSpPr>
        <p:spPr>
          <a:xfrm>
            <a:off x="852569" y="1573066"/>
            <a:ext cx="1146569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Do          you       want       to         go           to          the      bakery?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536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3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6524" y="2297890"/>
            <a:ext cx="1129836" cy="1131111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7464" y="2056234"/>
            <a:ext cx="1131111" cy="1131111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668" y="-30858"/>
            <a:ext cx="1131111" cy="1131111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932" y="932328"/>
            <a:ext cx="1129836" cy="1131111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072" y="4992367"/>
            <a:ext cx="1131110" cy="112983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90287" y="2133840"/>
            <a:ext cx="8746130" cy="2226619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Welldone !</a:t>
            </a:r>
            <a:endParaRPr lang="en-US" sz="880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7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2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98675" y="4593832"/>
            <a:ext cx="3926011" cy="1154261"/>
            <a:chOff x="4227485" y="3436425"/>
            <a:chExt cx="4817465" cy="141307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425555" y="3436425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30136" y="53162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12" y="54734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3" b="-1"/>
          <a:stretch/>
        </p:blipFill>
        <p:spPr>
          <a:xfrm>
            <a:off x="555670" y="3886992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35" b="17633"/>
          <a:stretch/>
        </p:blipFill>
        <p:spPr>
          <a:xfrm>
            <a:off x="9058229" y="4147105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41" y="3988316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9039" t="-3594" b="-12177"/>
          <a:stretch/>
        </p:blipFill>
        <p:spPr>
          <a:xfrm>
            <a:off x="3347044" y="3930920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832747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503989" y="485041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8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195415" y="84726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6" y="83162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1478697"/>
            <a:ext cx="3436837" cy="26833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1478697"/>
            <a:ext cx="1129671" cy="31592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918505" y="1478697"/>
            <a:ext cx="3484661" cy="315450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918505" y="1478697"/>
            <a:ext cx="5791827" cy="2772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879633" y="769321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918505" y="1478697"/>
            <a:ext cx="1177495" cy="338036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373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4157-95FC-50F4-A189-09DDCD35E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6D943-878D-2540-5CCE-9042601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4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934329" y="1538270"/>
            <a:ext cx="1705514" cy="720038"/>
            <a:chOff x="1465986" y="3587904"/>
            <a:chExt cx="1151000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7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2BD6E1-415C-4B39-E1D4-81F9442C9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02" y="829286"/>
            <a:ext cx="10473034" cy="197404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551008" y="330200"/>
            <a:ext cx="6177666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2BAD300-EF2E-62EA-53B5-834FF85673F3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C333E25-E21A-BB3B-646C-801E5F9BD07D}"/>
              </a:ext>
            </a:extLst>
          </p:cNvPr>
          <p:cNvSpPr txBox="1">
            <a:spLocks/>
          </p:cNvSpPr>
          <p:nvPr/>
        </p:nvSpPr>
        <p:spPr>
          <a:xfrm>
            <a:off x="1618049" y="2811862"/>
            <a:ext cx="10129192" cy="3836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1. lt was _________yesterday.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cloudy 		b. sunny		c. rainy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2. It is _________today.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windy		b. rainy		c. sunny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3. Kate is at the _________.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bookshop	b. bakery		c. food stall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4. Jim is at the _________.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food stall		b. bookshop	c. bakery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28EFFCF-5F12-2EA1-5EFD-1B415B4BE628}"/>
              </a:ext>
            </a:extLst>
          </p:cNvPr>
          <p:cNvSpPr txBox="1">
            <a:spLocks/>
          </p:cNvSpPr>
          <p:nvPr/>
        </p:nvSpPr>
        <p:spPr>
          <a:xfrm>
            <a:off x="7913292" y="3260428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BCCD115-95FB-2936-7BBD-E0A8C6A91FB5}"/>
              </a:ext>
            </a:extLst>
          </p:cNvPr>
          <p:cNvSpPr txBox="1">
            <a:spLocks/>
          </p:cNvSpPr>
          <p:nvPr/>
        </p:nvSpPr>
        <p:spPr>
          <a:xfrm>
            <a:off x="7913292" y="4227407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1759DB-D1BE-2567-1B9A-53111A2C0E5A}"/>
              </a:ext>
            </a:extLst>
          </p:cNvPr>
          <p:cNvSpPr txBox="1">
            <a:spLocks/>
          </p:cNvSpPr>
          <p:nvPr/>
        </p:nvSpPr>
        <p:spPr>
          <a:xfrm>
            <a:off x="2431409" y="5169799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993C62-F81B-6089-0FD1-28A4B2875CF3}"/>
              </a:ext>
            </a:extLst>
          </p:cNvPr>
          <p:cNvSpPr txBox="1">
            <a:spLocks/>
          </p:cNvSpPr>
          <p:nvPr/>
        </p:nvSpPr>
        <p:spPr>
          <a:xfrm>
            <a:off x="2431409" y="6154404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6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516284" y="330200"/>
            <a:ext cx="6212390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write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6FF62-16C4-7BEC-DC42-45BA0CE95DC5}"/>
              </a:ext>
            </a:extLst>
          </p:cNvPr>
          <p:cNvGrpSpPr/>
          <p:nvPr/>
        </p:nvGrpSpPr>
        <p:grpSpPr>
          <a:xfrm>
            <a:off x="2873489" y="2464965"/>
            <a:ext cx="1705514" cy="720038"/>
            <a:chOff x="1465986" y="3587904"/>
            <a:chExt cx="1151000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90A05A3-2FD1-D0F4-1D7F-EECB8351D09E}"/>
                </a:ext>
              </a:extLst>
            </p:cNvPr>
            <p:cNvSpPr txBox="1"/>
            <p:nvPr/>
          </p:nvSpPr>
          <p:spPr>
            <a:xfrm>
              <a:off x="1918997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D0492471-1099-D197-B77C-D07F67DF4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40B6B7-AE27-7FAD-66F6-02AB4D4651E4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21D97B1-AA14-3554-36B4-53F7118EF613}"/>
              </a:ext>
            </a:extLst>
          </p:cNvPr>
          <p:cNvSpPr txBox="1">
            <a:spLocks/>
          </p:cNvSpPr>
          <p:nvPr/>
        </p:nvSpPr>
        <p:spPr>
          <a:xfrm>
            <a:off x="2106593" y="1037309"/>
            <a:ext cx="9178515" cy="549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3000" b="0"/>
              <a:t>- What is the weather like today?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Where do your family go?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What do your parents want to buy?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What do you want to buy?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What does your brother / sister want to buy?</a:t>
            </a:r>
          </a:p>
          <a:p>
            <a:pPr>
              <a:spcAft>
                <a:spcPts val="800"/>
              </a:spcAft>
            </a:pPr>
            <a:endParaRPr lang="en-US" sz="3000" b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5A182C0-853C-D0EE-B61C-63C967E8D366}"/>
              </a:ext>
            </a:extLst>
          </p:cNvPr>
          <p:cNvSpPr txBox="1">
            <a:spLocks/>
          </p:cNvSpPr>
          <p:nvPr/>
        </p:nvSpPr>
        <p:spPr>
          <a:xfrm>
            <a:off x="2395960" y="1581319"/>
            <a:ext cx="8889148" cy="549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It is _____________ today.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My family go to the 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My parents want to buy ____________.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I want to buy ____________.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My brother / sister want to buy ____________.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A9B847-4522-EE18-ABAE-8E5DD864F4AD}"/>
              </a:ext>
            </a:extLst>
          </p:cNvPr>
          <p:cNvSpPr txBox="1">
            <a:spLocks/>
          </p:cNvSpPr>
          <p:nvPr/>
        </p:nvSpPr>
        <p:spPr>
          <a:xfrm>
            <a:off x="3752357" y="326366"/>
            <a:ext cx="6967958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3600">
                <a:solidFill>
                  <a:srgbClr val="FF9900"/>
                </a:solidFill>
              </a:rPr>
              <a:t>My family go shopping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24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416FC3-18B6-E72D-2A3F-5DA208DF2119}"/>
              </a:ext>
            </a:extLst>
          </p:cNvPr>
          <p:cNvGrpSpPr/>
          <p:nvPr/>
        </p:nvGrpSpPr>
        <p:grpSpPr>
          <a:xfrm>
            <a:off x="8510359" y="4455732"/>
            <a:ext cx="1705514" cy="720038"/>
            <a:chOff x="1465986" y="3587904"/>
            <a:chExt cx="1151000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CD0D392F-13C3-D417-52C7-7954F43695E0}"/>
                </a:ext>
              </a:extLst>
            </p:cNvPr>
            <p:cNvSpPr txBox="1"/>
            <p:nvPr/>
          </p:nvSpPr>
          <p:spPr>
            <a:xfrm>
              <a:off x="1918997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85F6C5DD-31A9-C4DC-22C6-BDF8DC8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493134" y="330200"/>
            <a:ext cx="6235540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0B01F82-10F5-86C0-56A6-240317002E2C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40A82-FBE0-7DAD-9B39-E0474C67C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3"/>
          <a:stretch/>
        </p:blipFill>
        <p:spPr>
          <a:xfrm>
            <a:off x="1493134" y="1167964"/>
            <a:ext cx="9114310" cy="5510628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938C597-55D8-FC4E-906D-B48CB026FACC}"/>
              </a:ext>
            </a:extLst>
          </p:cNvPr>
          <p:cNvSpPr txBox="1">
            <a:spLocks/>
          </p:cNvSpPr>
          <p:nvPr/>
        </p:nvSpPr>
        <p:spPr>
          <a:xfrm>
            <a:off x="4457682" y="997779"/>
            <a:ext cx="6434095" cy="172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1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45977783-4F24-FF62-2BB8-5254C2332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C0C21665-FB33-8B3D-85C1-570BD2B35455}"/>
              </a:ext>
            </a:extLst>
          </p:cNvPr>
          <p:cNvSpPr txBox="1"/>
          <p:nvPr/>
        </p:nvSpPr>
        <p:spPr>
          <a:xfrm>
            <a:off x="528129" y="2381005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A9224-E0FE-D5AC-B4DA-64662E2AB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25156E-CD4A-9AB1-A60F-0C87CF4D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BD91E-406F-07E2-02EC-65511D39F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1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3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6524" y="2297890"/>
            <a:ext cx="1129836" cy="1131111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7464" y="2056234"/>
            <a:ext cx="1131111" cy="1131111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668" y="-30858"/>
            <a:ext cx="1131111" cy="1131111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932" y="932328"/>
            <a:ext cx="1129836" cy="1131111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072" y="4992367"/>
            <a:ext cx="1131110" cy="112983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354831" y="1663174"/>
            <a:ext cx="9316335" cy="3329193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numCol="1" anchor="ctr" anchorCtr="0">
            <a:prstTxWarp prst="textArchUp">
              <a:avLst>
                <a:gd name="adj" fmla="val 12334654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390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rPr>
              <a:t>Playing with the seal!</a:t>
            </a:r>
            <a:endParaRPr lang="en-US" sz="239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3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1009" y="1312651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38912" y="557874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5662" y="1576366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163" y="36169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8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5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935452" y="4111748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1963122" y="205542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sunny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331044" y="3238500"/>
            <a:ext cx="165697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700">
                <a:solidFill>
                  <a:sysClr val="windowText" lastClr="000000"/>
                </a:solidFill>
                <a:latin typeface="Arial" panose="020B0604020202020204" pitchFamily="34" charset="0"/>
              </a:rPr>
              <a:t>today</a:t>
            </a:r>
            <a:endParaRPr lang="en-US" sz="27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975477" y="178211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121433" y="95449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4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16166" y="934183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01330" y="934183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748" y="93418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95500" y="934183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21994" y="93497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3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4A4D7A2-929B-0B07-A4A3-26CFB8AE050B}"/>
              </a:ext>
            </a:extLst>
          </p:cNvPr>
          <p:cNvSpPr txBox="1">
            <a:spLocks/>
          </p:cNvSpPr>
          <p:nvPr/>
        </p:nvSpPr>
        <p:spPr>
          <a:xfrm>
            <a:off x="2116606" y="135341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2278F80-9C39-6954-457D-DE5A02EFF616}"/>
              </a:ext>
            </a:extLst>
          </p:cNvPr>
          <p:cNvSpPr txBox="1">
            <a:spLocks/>
          </p:cNvSpPr>
          <p:nvPr/>
        </p:nvSpPr>
        <p:spPr>
          <a:xfrm>
            <a:off x="3843223" y="1383190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3FE6598-1579-9D3B-5CFA-BFED42F859BB}"/>
              </a:ext>
            </a:extLst>
          </p:cNvPr>
          <p:cNvSpPr txBox="1">
            <a:spLocks/>
          </p:cNvSpPr>
          <p:nvPr/>
        </p:nvSpPr>
        <p:spPr>
          <a:xfrm>
            <a:off x="5569841" y="1412969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sunny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54C7B65-1FE5-4198-3382-64E89DE19CB2}"/>
              </a:ext>
            </a:extLst>
          </p:cNvPr>
          <p:cNvSpPr txBox="1">
            <a:spLocks/>
          </p:cNvSpPr>
          <p:nvPr/>
        </p:nvSpPr>
        <p:spPr>
          <a:xfrm>
            <a:off x="7126322" y="1394460"/>
            <a:ext cx="161289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today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707F1D-FCFD-6A93-096C-7A5460E04221}"/>
              </a:ext>
            </a:extLst>
          </p:cNvPr>
          <p:cNvSpPr txBox="1">
            <a:spLocks/>
          </p:cNvSpPr>
          <p:nvPr/>
        </p:nvSpPr>
        <p:spPr>
          <a:xfrm>
            <a:off x="9023076" y="1472527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858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1009" y="1312651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39583" y="597770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8794" y="608595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5662" y="1576366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163" y="36169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8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5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800100" y="4038600"/>
            <a:ext cx="1628850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1963122" y="205542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1AF6D5B5-D93D-405B-B898-F641FD2DFF91}"/>
              </a:ext>
            </a:extLst>
          </p:cNvPr>
          <p:cNvSpPr txBox="1">
            <a:spLocks/>
          </p:cNvSpPr>
          <p:nvPr/>
        </p:nvSpPr>
        <p:spPr>
          <a:xfrm>
            <a:off x="3893724" y="1034348"/>
            <a:ext cx="130143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weekend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3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 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975477" y="178211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rainy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833982" y="1005213"/>
            <a:ext cx="15076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5F2000C-7BE7-26E4-69E7-476956476188}"/>
              </a:ext>
            </a:extLst>
          </p:cNvPr>
          <p:cNvSpPr txBox="1">
            <a:spLocks/>
          </p:cNvSpPr>
          <p:nvPr/>
        </p:nvSpPr>
        <p:spPr>
          <a:xfrm>
            <a:off x="9331044" y="3281384"/>
            <a:ext cx="165697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last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07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6545" y="934183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61709" y="934183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69127" y="93418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55879" y="934183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8461" y="934183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82372" y="93497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3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145921" y="1363919"/>
            <a:ext cx="14106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E0D6C5A-1CC9-7CAC-21D8-946C214D88C2}"/>
              </a:ext>
            </a:extLst>
          </p:cNvPr>
          <p:cNvSpPr txBox="1">
            <a:spLocks/>
          </p:cNvSpPr>
          <p:nvPr/>
        </p:nvSpPr>
        <p:spPr>
          <a:xfrm>
            <a:off x="2885645" y="1363919"/>
            <a:ext cx="14106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3D92E42-9C5E-7F37-025E-8FC8C13B36DD}"/>
              </a:ext>
            </a:extLst>
          </p:cNvPr>
          <p:cNvSpPr txBox="1">
            <a:spLocks/>
          </p:cNvSpPr>
          <p:nvPr/>
        </p:nvSpPr>
        <p:spPr>
          <a:xfrm>
            <a:off x="4625370" y="1363919"/>
            <a:ext cx="14106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rainy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2D3446F-5F0A-7EBC-B2F9-F370B36E2F00}"/>
              </a:ext>
            </a:extLst>
          </p:cNvPr>
          <p:cNvSpPr txBox="1">
            <a:spLocks/>
          </p:cNvSpPr>
          <p:nvPr/>
        </p:nvSpPr>
        <p:spPr>
          <a:xfrm>
            <a:off x="6365095" y="1363919"/>
            <a:ext cx="1293410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last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DA3FF3C-5F0A-966B-6E18-E31E9EB22657}"/>
              </a:ext>
            </a:extLst>
          </p:cNvPr>
          <p:cNvSpPr txBox="1">
            <a:spLocks/>
          </p:cNvSpPr>
          <p:nvPr/>
        </p:nvSpPr>
        <p:spPr>
          <a:xfrm>
            <a:off x="8104819" y="1363919"/>
            <a:ext cx="117252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weekend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29F5612-A1DE-32E4-002F-BB0C9AACE6CA}"/>
              </a:ext>
            </a:extLst>
          </p:cNvPr>
          <p:cNvSpPr txBox="1">
            <a:spLocks/>
          </p:cNvSpPr>
          <p:nvPr/>
        </p:nvSpPr>
        <p:spPr>
          <a:xfrm>
            <a:off x="9616926" y="1363919"/>
            <a:ext cx="163827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357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9602" y="111398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39583" y="597770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8794" y="608595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5662" y="1576366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163" y="36169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3489" y="2301035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5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935452" y="4111748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like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1963122" y="205542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the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1AF6D5B5-D93D-405B-B898-F641FD2DFF91}"/>
              </a:ext>
            </a:extLst>
          </p:cNvPr>
          <p:cNvSpPr txBox="1">
            <a:spLocks/>
          </p:cNvSpPr>
          <p:nvPr/>
        </p:nvSpPr>
        <p:spPr>
          <a:xfrm>
            <a:off x="3893723" y="1034348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8946437" y="269718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64070" y="1583448"/>
            <a:ext cx="12823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yesterday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833982" y="1005213"/>
            <a:ext cx="15076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weather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oup 85">
            <a:extLst>
              <a:ext uri="{FF2B5EF4-FFF2-40B4-BE49-F238E27FC236}">
                <a16:creationId xmlns:a16="http://schemas.microsoft.com/office/drawing/2014/main" id="{CB33482E-02F4-B5FE-D235-F6C2CEA9F0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08987" y="3728484"/>
            <a:ext cx="1408113" cy="1408113"/>
            <a:chOff x="876" y="456"/>
            <a:chExt cx="536" cy="536"/>
          </a:xfrm>
        </p:grpSpPr>
        <p:sp>
          <p:nvSpPr>
            <p:cNvPr id="13" name="Oval 86">
              <a:extLst>
                <a:ext uri="{FF2B5EF4-FFF2-40B4-BE49-F238E27FC236}">
                  <a16:creationId xmlns:a16="http://schemas.microsoft.com/office/drawing/2014/main" id="{0508F73D-E67D-D108-B201-BB8D44E9B76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14" name="Oval 87">
              <a:extLst>
                <a:ext uri="{FF2B5EF4-FFF2-40B4-BE49-F238E27FC236}">
                  <a16:creationId xmlns:a16="http://schemas.microsoft.com/office/drawing/2014/main" id="{5A9100BD-B37E-AFA7-3913-F1C293421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  <p:sp>
          <p:nvSpPr>
            <p:cNvPr id="15" name="Oval 88">
              <a:extLst>
                <a:ext uri="{FF2B5EF4-FFF2-40B4-BE49-F238E27FC236}">
                  <a16:creationId xmlns:a16="http://schemas.microsoft.com/office/drawing/2014/main" id="{765D9F8D-993E-C33F-72B9-5F8BBC1102F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cs typeface="Arial" panose="020B0604020202020204" pitchFamily="34" charset="0"/>
              </a:endParaRP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F496C99-8D50-8175-331B-B47E70B4B078}"/>
              </a:ext>
            </a:extLst>
          </p:cNvPr>
          <p:cNvSpPr txBox="1">
            <a:spLocks/>
          </p:cNvSpPr>
          <p:nvPr/>
        </p:nvSpPr>
        <p:spPr>
          <a:xfrm>
            <a:off x="9580247" y="4213806"/>
            <a:ext cx="15076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What 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5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25472" y="1077308"/>
            <a:ext cx="1414548" cy="1416145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88165" y="1077308"/>
            <a:ext cx="1416145" cy="1416145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56818" y="1077308"/>
            <a:ext cx="1416145" cy="1416145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21108" y="1077308"/>
            <a:ext cx="1414548" cy="1416145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455" y="1077308"/>
            <a:ext cx="1416145" cy="1416145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7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3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2" name="Group 50">
            <a:extLst>
              <a:ext uri="{FF2B5EF4-FFF2-40B4-BE49-F238E27FC236}">
                <a16:creationId xmlns:a16="http://schemas.microsoft.com/office/drawing/2014/main" id="{951106EC-7870-CFB4-F9E2-C634CF3793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6784" y="1047957"/>
            <a:ext cx="1414548" cy="1416145"/>
            <a:chOff x="876" y="456"/>
            <a:chExt cx="536" cy="536"/>
          </a:xfrm>
        </p:grpSpPr>
        <p:sp>
          <p:nvSpPr>
            <p:cNvPr id="5" name="Oval 51">
              <a:extLst>
                <a:ext uri="{FF2B5EF4-FFF2-40B4-BE49-F238E27FC236}">
                  <a16:creationId xmlns:a16="http://schemas.microsoft.com/office/drawing/2014/main" id="{10ADFBF8-FFB0-EDB8-0193-C3FAC578B0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Oval 52">
              <a:extLst>
                <a:ext uri="{FF2B5EF4-FFF2-40B4-BE49-F238E27FC236}">
                  <a16:creationId xmlns:a16="http://schemas.microsoft.com/office/drawing/2014/main" id="{80CE6AB2-E5F4-6970-6C76-CEF5C023B6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Oval 53">
              <a:extLst>
                <a:ext uri="{FF2B5EF4-FFF2-40B4-BE49-F238E27FC236}">
                  <a16:creationId xmlns:a16="http://schemas.microsoft.com/office/drawing/2014/main" id="{9B14B532-B12F-0D60-C063-EA6028E0B9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" name="Group 85">
            <a:extLst>
              <a:ext uri="{FF2B5EF4-FFF2-40B4-BE49-F238E27FC236}">
                <a16:creationId xmlns:a16="http://schemas.microsoft.com/office/drawing/2014/main" id="{D0BD79D6-8A25-883D-5A15-53ECFB37AE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92528" y="1077308"/>
            <a:ext cx="2390393" cy="1416145"/>
            <a:chOff x="876" y="456"/>
            <a:chExt cx="536" cy="536"/>
          </a:xfrm>
        </p:grpSpPr>
        <p:sp>
          <p:nvSpPr>
            <p:cNvPr id="9" name="Oval 86">
              <a:extLst>
                <a:ext uri="{FF2B5EF4-FFF2-40B4-BE49-F238E27FC236}">
                  <a16:creationId xmlns:a16="http://schemas.microsoft.com/office/drawing/2014/main" id="{1380DF4D-32F9-5486-5146-A3C43C2371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87">
              <a:extLst>
                <a:ext uri="{FF2B5EF4-FFF2-40B4-BE49-F238E27FC236}">
                  <a16:creationId xmlns:a16="http://schemas.microsoft.com/office/drawing/2014/main" id="{C59D4F7C-B019-CDAE-13B6-37BA27EB2D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88">
              <a:extLst>
                <a:ext uri="{FF2B5EF4-FFF2-40B4-BE49-F238E27FC236}">
                  <a16:creationId xmlns:a16="http://schemas.microsoft.com/office/drawing/2014/main" id="{F8AB2756-0485-1C30-E1F6-194BA860600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6" name="Freeform 146">
            <a:extLst>
              <a:ext uri="{FF2B5EF4-FFF2-40B4-BE49-F238E27FC236}">
                <a16:creationId xmlns:a16="http://schemas.microsoft.com/office/drawing/2014/main" id="{AB58D216-CBD9-0801-03D6-E1DC06C5CEFD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B47708B-3AA3-CBF6-2D4F-373C1969F12F}"/>
              </a:ext>
            </a:extLst>
          </p:cNvPr>
          <p:cNvSpPr txBox="1">
            <a:spLocks/>
          </p:cNvSpPr>
          <p:nvPr/>
        </p:nvSpPr>
        <p:spPr>
          <a:xfrm>
            <a:off x="940828" y="1511060"/>
            <a:ext cx="1146569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What     was        the    weather     like      yesterday           ?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349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F785AC-0632-4325-A332-5E9A3B8534E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lobal 4-U16.L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48D217-2FB0-46DC-A6EA-F2371DDE74B0}:8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B14982-2A17-4718-B393-CEBB35CF17C5}:2007577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317DF4-3BCA-4C70-A600-BA15B0F02796}:20075773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AA7CCC-6733-4116-A522-5E30CE741987}:8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425075-F574-4BFF-A78E-0659DEB940E7}:20075773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333F9E-32E3-4493-A103-EA6FBF96F979}:20075773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3D5578-3E40-4593-8BBA-AD472359C4BA}:20075773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87AE3-C9F7-49AD-9B35-A0A161C3F7BA}:2007577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0C59BF-EFD5-401D-9D22-4C518F8F6434}:20075772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149163-6B30-4361-9C5C-8CABA36C97A7}:2007577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3638E-A20D-4B44-9B6A-E3BC3692285F}:20075773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98298-9300-48CE-8C96-3FCC43F7D775}:20075772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B13BE6-5235-4A61-B328-3C6AC1EAF2F3}:20075773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A665C1-9040-4111-9CB5-677F51E42150}:2007577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5EEFBE-5D85-4642-A7F8-3F79F28E4F2D}:8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22F787-FA3B-4CDD-B79C-51992DBFC00B}:8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D95427-29EF-473C-9C92-80FCC62A6A69}:8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9DD86B-75B5-4E31-8A29-58D41FDEC608}:8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03D72B-0AE3-43AB-9BEF-EDB497590AD8}:8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02F205-C7E5-49C5-A217-99FC191FFD72}:8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244</Words>
  <Application>Microsoft Office PowerPoint</Application>
  <PresentationFormat>Widescreen</PresentationFormat>
  <Paragraphs>131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Century Gothic</vt:lpstr>
      <vt:lpstr>.VnAvant</vt:lpstr>
      <vt:lpstr>Calibri Light</vt:lpstr>
      <vt:lpstr>Calibri</vt:lpstr>
      <vt:lpstr>Comic Sans MS</vt:lpstr>
      <vt:lpstr>Kirang Haerang</vt:lpstr>
      <vt:lpstr>.VnCooper</vt:lpstr>
      <vt:lpstr>.VnHelvetInsH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4-U16.L32</dc:title>
  <dc:creator>Pham Huyen</dc:creator>
  <cp:lastModifiedBy>LIEN THANH</cp:lastModifiedBy>
  <cp:revision>45</cp:revision>
  <dcterms:created xsi:type="dcterms:W3CDTF">2023-12-05T02:41:47Z</dcterms:created>
  <dcterms:modified xsi:type="dcterms:W3CDTF">2025-04-01T02:03:17Z</dcterms:modified>
</cp:coreProperties>
</file>