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5"/>
  </p:notesMasterIdLst>
  <p:sldIdLst>
    <p:sldId id="505" r:id="rId3"/>
    <p:sldId id="500" r:id="rId4"/>
    <p:sldId id="516" r:id="rId5"/>
    <p:sldId id="517" r:id="rId6"/>
    <p:sldId id="518" r:id="rId7"/>
    <p:sldId id="519" r:id="rId8"/>
    <p:sldId id="520" r:id="rId9"/>
    <p:sldId id="521" r:id="rId10"/>
    <p:sldId id="523" r:id="rId11"/>
    <p:sldId id="522" r:id="rId12"/>
    <p:sldId id="515" r:id="rId13"/>
    <p:sldId id="49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" y="0"/>
            <a:ext cx="12191239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9" y="666131"/>
            <a:ext cx="3813993" cy="17599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8" y="217617"/>
            <a:ext cx="2513561" cy="762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0" cstate="screen"/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12" name="图片 63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13" name="图片 64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14" name="图片 65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15" name="图片 66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16" name="图片 67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17" name="图片 68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18" name="图片 69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19" name="图片 70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20" name="图片 71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680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file:///E:\nhac%20tre\nh&#7841;c%20thi&#7871;u%20nhi\Hoang%20Yen%20-%20Thao%20Vy%20-%20Truc%20Huynh%20-%20Co%20La%20Tat%20Ca.mp3" TargetMode="External"/><Relationship Id="rId7" Type="http://schemas.openxmlformats.org/officeDocument/2006/relationships/image" Target="../media/image15.png"/><Relationship Id="rId2" Type="http://schemas.microsoft.com/office/2007/relationships/media" Target="file:///E:\nhac%20tre\nh&#7841;c%20thi&#7871;u%20nhi\Hoang%20Yen%20-%20Thao%20Vy%20-%20Truc%20Huynh%20-%20Co%20La%20Tat%20Ca.mp3" TargetMode="External"/><Relationship Id="rId1" Type="http://schemas.openxmlformats.org/officeDocument/2006/relationships/tags" Target="../tags/tag13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1" y="-394493"/>
            <a:ext cx="12192000" cy="71775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0243" y="1210640"/>
            <a:ext cx="505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21"/>
          <p:cNvSpPr txBox="1"/>
          <p:nvPr/>
        </p:nvSpPr>
        <p:spPr>
          <a:xfrm>
            <a:off x="842212" y="2102141"/>
            <a:ext cx="10575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Bài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25: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Ôn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tập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chủ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đề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con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người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và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sức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khỏe</a:t>
            </a:r>
            <a:endParaRPr kumimoji="0" lang="zh-CN" altLang="en-US" sz="4800" b="1" i="0" u="none" strike="noStrike" kern="1200" cap="none" spc="0" normalizeH="0" baseline="0" noProof="0" dirty="0">
              <a:ln w="12700"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235" y="22904"/>
            <a:ext cx="10881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 smtClean="0"/>
              <a:t>:</a:t>
            </a:r>
            <a:endParaRPr lang="en-US" sz="2400" dirty="0"/>
          </a:p>
          <a:p>
            <a:pPr lvl="0" algn="just"/>
            <a:r>
              <a:rPr lang="en-US" sz="2400" b="1" dirty="0" smtClean="0"/>
              <a:t>-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/>
              <a:t>thói</a:t>
            </a:r>
            <a:r>
              <a:rPr lang="en-US" sz="2400" b="1" dirty="0"/>
              <a:t> </a:t>
            </a:r>
            <a:r>
              <a:rPr lang="en-US" sz="2400" b="1" dirty="0" err="1"/>
              <a:t>quen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tốt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hưởng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 smtClean="0"/>
              <a:t>.</a:t>
            </a:r>
            <a:endParaRPr lang="en-US" sz="2400" dirty="0"/>
          </a:p>
          <a:p>
            <a:pPr lvl="0" algn="just"/>
            <a:r>
              <a:rPr lang="en-US" sz="2400" b="1" dirty="0" smtClean="0"/>
              <a:t>-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1755889"/>
            <a:ext cx="5731042" cy="51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973345"/>
            <a:ext cx="6376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sóc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bảo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hoá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hoàn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lvl="0"/>
            <a:r>
              <a:rPr lang="en-US" sz="2400" b="1" dirty="0" smtClean="0"/>
              <a:t>+ </a:t>
            </a:r>
            <a:r>
              <a:rPr lang="en-US" sz="2400" b="1" dirty="0" err="1"/>
              <a:t>Ngủ</a:t>
            </a:r>
            <a:r>
              <a:rPr lang="en-US" sz="2400" b="1" dirty="0"/>
              <a:t>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 smtClean="0"/>
              <a:t>giờ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nhiều</a:t>
            </a:r>
            <a:r>
              <a:rPr lang="en-US" sz="2400" b="1" dirty="0"/>
              <a:t> </a:t>
            </a:r>
            <a:r>
              <a:rPr lang="en-US" sz="2400" b="1" dirty="0" err="1" smtClean="0"/>
              <a:t>rau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Rửa</a:t>
            </a:r>
            <a:r>
              <a:rPr lang="en-US" sz="2400" b="1" dirty="0"/>
              <a:t> </a:t>
            </a:r>
            <a:r>
              <a:rPr lang="en-US" sz="2400" b="1" dirty="0" err="1"/>
              <a:t>tay</a:t>
            </a:r>
            <a:r>
              <a:rPr lang="en-US" sz="2400" b="1" dirty="0"/>
              <a:t> </a:t>
            </a:r>
            <a:r>
              <a:rPr lang="en-US" sz="2400" b="1" dirty="0" err="1"/>
              <a:t>trước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 smtClean="0"/>
              <a:t>ăn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Vận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,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chơi</a:t>
            </a:r>
            <a:r>
              <a:rPr lang="en-US" sz="2400" b="1" dirty="0"/>
              <a:t> </a:t>
            </a:r>
            <a:r>
              <a:rPr lang="en-US" sz="2400" b="1" dirty="0" err="1"/>
              <a:t>vừa</a:t>
            </a:r>
            <a:r>
              <a:rPr lang="en-US" sz="2400" b="1" dirty="0"/>
              <a:t> </a:t>
            </a:r>
            <a:r>
              <a:rPr lang="en-US" sz="2400" b="1" dirty="0" err="1" smtClean="0"/>
              <a:t>sức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uống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, </a:t>
            </a:r>
            <a:r>
              <a:rPr lang="en-US" sz="2400" b="1" dirty="0" err="1"/>
              <a:t>đủ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,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giờ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r>
              <a:rPr lang="en-US" sz="2400" b="1" dirty="0" smtClean="0"/>
              <a:t>+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kích</a:t>
            </a:r>
            <a:r>
              <a:rPr lang="en-US" sz="2400" b="1" dirty="0"/>
              <a:t> </a:t>
            </a:r>
            <a:r>
              <a:rPr lang="en-US" sz="2400" b="1" dirty="0" err="1"/>
              <a:t>thích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+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trạng</a:t>
            </a:r>
            <a:r>
              <a:rPr lang="en-US" sz="2400" b="1" dirty="0"/>
              <a:t>, </a:t>
            </a:r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xúc</a:t>
            </a:r>
            <a:r>
              <a:rPr lang="en-US" sz="2400" b="1" dirty="0"/>
              <a:t>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vẻ</a:t>
            </a:r>
            <a:r>
              <a:rPr lang="en-US" sz="2400" b="1" dirty="0"/>
              <a:t>,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cực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+….</a:t>
            </a:r>
            <a:endParaRPr lang="en-US" sz="2400" dirty="0"/>
          </a:p>
          <a:p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CamScanner 12-31-2020 09.43_4.jpg"/>
          <p:cNvPicPr>
            <a:picLocks noChangeAspect="1"/>
          </p:cNvPicPr>
          <p:nvPr/>
        </p:nvPicPr>
        <p:blipFill>
          <a:blip r:embed="rId4" cstate="print"/>
          <a:srcRect l="6552" t="3361" r="8277" b="9244"/>
          <a:stretch>
            <a:fillRect/>
          </a:stretch>
        </p:blipFill>
        <p:spPr>
          <a:xfrm>
            <a:off x="0" y="22904"/>
            <a:ext cx="1226235" cy="12262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" y="292567"/>
            <a:ext cx="12107778" cy="65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vi-V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36868" name="Picture 4" descr="img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animal_colombe_1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8121" y="4030581"/>
            <a:ext cx="2378088" cy="131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9966827" y="3196431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6096000" y="1247775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1223879" y="3429002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6400800" y="55149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77835" name="Hoang Yen - Thao Vy - Truc Huynh - Co La Tat Ca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animal_colombe_1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063" y="1615827"/>
            <a:ext cx="25527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animal_colombe_1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09459" y="69834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animal_colombe_1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023" y="4616119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animal_colombe_1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30326" y="698346"/>
            <a:ext cx="2526309" cy="139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animal_colombe_1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3963" y="124777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2032000" y="20981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8636000" y="17933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8597232" y="54387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022600" y="5348288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84379" y="516681"/>
            <a:ext cx="881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CỦNG CỐ - DẶN DÒ- NHẬN XÉT</a:t>
            </a:r>
            <a:endParaRPr lang="en-US" sz="40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3454400" y="3958475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3361489" y="1224568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6096000" y="2418390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7315200" y="4030623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2" fill="hold"/>
                                        <p:tgtEl>
                                          <p:spTgt spid="77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5"/>
                </p:tgtEl>
              </p:cMediaNode>
            </p:audio>
          </p:childTnLst>
        </p:cTn>
      </p:par>
    </p:tnLst>
    <p:bldLst>
      <p:bldP spid="137220" grpId="0" animBg="1"/>
      <p:bldP spid="137229" grpId="0" animBg="1"/>
      <p:bldP spid="137230" grpId="0" animBg="1"/>
      <p:bldP spid="2" grpId="0" animBg="1"/>
      <p:bldP spid="3" grpId="0" animBg="1"/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1: </a:t>
            </a:r>
            <a:r>
              <a:rPr lang="en-US" sz="3200" b="1" dirty="0" err="1" smtClean="0"/>
              <a:t>Hoàn</a:t>
            </a:r>
            <a:r>
              <a:rPr lang="en-US" sz="3200" b="1" dirty="0" smtClean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sơ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chia </a:t>
            </a:r>
            <a:r>
              <a:rPr lang="en-US" sz="3200" b="1" dirty="0" err="1"/>
              <a:t>sẻ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3" cstate="print"/>
          <a:srcRect l="183" t="2521" r="6184" b="13445"/>
          <a:stretch>
            <a:fillRect/>
          </a:stretch>
        </p:blipFill>
        <p:spPr>
          <a:xfrm>
            <a:off x="0" y="-45242"/>
            <a:ext cx="1069927" cy="10785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7" y="1077218"/>
            <a:ext cx="11593548" cy="56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1: </a:t>
            </a:r>
            <a:r>
              <a:rPr lang="en-US" sz="3200" b="1" dirty="0" err="1" smtClean="0"/>
              <a:t>Hoàn</a:t>
            </a:r>
            <a:r>
              <a:rPr lang="en-US" sz="3200" b="1" dirty="0" smtClean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sơ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chia </a:t>
            </a:r>
            <a:r>
              <a:rPr lang="en-US" sz="3200" b="1" dirty="0" err="1"/>
              <a:t>sẻ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3" cstate="print"/>
          <a:srcRect l="183" t="2521" r="6184" b="13445"/>
          <a:stretch>
            <a:fillRect/>
          </a:stretch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tiêu</a:t>
            </a:r>
            <a:r>
              <a:rPr lang="en-US" sz="3200" dirty="0" smtClean="0"/>
              <a:t> </a:t>
            </a:r>
            <a:r>
              <a:rPr lang="en-US" sz="3200" dirty="0" err="1" smtClean="0"/>
              <a:t>hóa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5"/>
            <a:ext cx="7527758" cy="1128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bộ</a:t>
            </a:r>
            <a:r>
              <a:rPr lang="en-US" sz="3200" dirty="0" smtClean="0"/>
              <a:t> </a:t>
            </a:r>
            <a:r>
              <a:rPr lang="en-US" sz="3200" dirty="0" err="1" smtClean="0"/>
              <a:t>phận</a:t>
            </a:r>
            <a:r>
              <a:rPr lang="en-US" sz="3200" dirty="0" smtClean="0"/>
              <a:t>: </a:t>
            </a:r>
            <a:r>
              <a:rPr lang="en-US" sz="3200" dirty="0" err="1" smtClean="0"/>
              <a:t>miệng</a:t>
            </a:r>
            <a:r>
              <a:rPr lang="en-US" sz="3200" dirty="0" smtClean="0"/>
              <a:t>,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quản</a:t>
            </a:r>
            <a:r>
              <a:rPr lang="en-US" sz="3200" dirty="0" smtClean="0"/>
              <a:t>, </a:t>
            </a:r>
            <a:r>
              <a:rPr lang="en-US" sz="3200" dirty="0" err="1" smtClean="0"/>
              <a:t>dạ</a:t>
            </a:r>
            <a:r>
              <a:rPr lang="en-US" sz="3200" dirty="0" smtClean="0"/>
              <a:t> </a:t>
            </a:r>
            <a:r>
              <a:rPr lang="en-US" sz="3200" dirty="0" err="1" smtClean="0"/>
              <a:t>dày</a:t>
            </a:r>
            <a:r>
              <a:rPr lang="en-US" sz="3200" dirty="0" smtClean="0"/>
              <a:t>, </a:t>
            </a:r>
            <a:r>
              <a:rPr lang="en-US" sz="3200" dirty="0" err="1" smtClean="0"/>
              <a:t>ruột</a:t>
            </a:r>
            <a:r>
              <a:rPr lang="en-US" sz="3200" dirty="0" smtClean="0"/>
              <a:t> non, </a:t>
            </a:r>
            <a:r>
              <a:rPr lang="en-US" sz="3200" dirty="0" err="1" smtClean="0"/>
              <a:t>ruột</a:t>
            </a:r>
            <a:r>
              <a:rPr lang="en-US" sz="3200" dirty="0" smtClean="0"/>
              <a:t> </a:t>
            </a:r>
            <a:r>
              <a:rPr lang="en-US" sz="3200" dirty="0" err="1" smtClean="0"/>
              <a:t>già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hậu</a:t>
            </a:r>
            <a:r>
              <a:rPr lang="en-US" sz="3200" dirty="0" smtClean="0"/>
              <a:t> </a:t>
            </a:r>
            <a:r>
              <a:rPr lang="en-US" sz="3200" dirty="0" err="1" smtClean="0"/>
              <a:t>môn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664242" y="2111541"/>
            <a:ext cx="7527758" cy="190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: </a:t>
            </a:r>
            <a:r>
              <a:rPr lang="en-US" sz="3200" dirty="0" err="1" smtClean="0"/>
              <a:t>biến</a:t>
            </a:r>
            <a:r>
              <a:rPr lang="en-US" sz="3200" dirty="0" smtClean="0"/>
              <a:t> </a:t>
            </a:r>
            <a:r>
              <a:rPr lang="en-US" sz="3200" dirty="0" err="1" smtClean="0"/>
              <a:t>đổi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dinh</a:t>
            </a:r>
            <a:r>
              <a:rPr lang="en-US" sz="3200" dirty="0" smtClean="0"/>
              <a:t> </a:t>
            </a:r>
            <a:r>
              <a:rPr lang="en-US" sz="3200" dirty="0" err="1" smtClean="0"/>
              <a:t>dưỡng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thải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cặn</a:t>
            </a:r>
            <a:r>
              <a:rPr lang="en-US" sz="3200" dirty="0" smtClean="0"/>
              <a:t> </a:t>
            </a:r>
            <a:r>
              <a:rPr lang="en-US" sz="3200" dirty="0" err="1" smtClean="0"/>
              <a:t>bả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ngoài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664242" y="4369467"/>
            <a:ext cx="7527758" cy="190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chăm</a:t>
            </a:r>
            <a:r>
              <a:rPr lang="en-US" sz="3200" dirty="0" smtClean="0"/>
              <a:t> </a:t>
            </a:r>
            <a:r>
              <a:rPr lang="en-US" sz="3200" dirty="0" err="1" smtClean="0"/>
              <a:t>sóc</a:t>
            </a:r>
            <a:r>
              <a:rPr lang="en-US" sz="3200" dirty="0" smtClean="0"/>
              <a:t>: </a:t>
            </a:r>
            <a:r>
              <a:rPr lang="en-US" sz="3200" dirty="0" err="1" smtClean="0"/>
              <a:t>ăn</a:t>
            </a:r>
            <a:r>
              <a:rPr lang="en-US" sz="3200" dirty="0" smtClean="0"/>
              <a:t>, </a:t>
            </a:r>
            <a:r>
              <a:rPr lang="en-US" sz="3200" dirty="0" err="1" smtClean="0"/>
              <a:t>uống</a:t>
            </a:r>
            <a:r>
              <a:rPr lang="en-US" sz="3200" dirty="0" smtClean="0"/>
              <a:t> </a:t>
            </a:r>
            <a:r>
              <a:rPr lang="en-US" sz="3200" dirty="0" err="1" smtClean="0"/>
              <a:t>đầy</a:t>
            </a:r>
            <a:r>
              <a:rPr lang="en-US" sz="3200" dirty="0" smtClean="0"/>
              <a:t> </a:t>
            </a:r>
            <a:r>
              <a:rPr lang="en-US" sz="3200" dirty="0" err="1" smtClean="0"/>
              <a:t>đủ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;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vệ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; </a:t>
            </a:r>
            <a:r>
              <a:rPr lang="en-US" sz="3200" dirty="0" err="1" smtClean="0"/>
              <a:t>rửa</a:t>
            </a:r>
            <a:r>
              <a:rPr lang="en-US" sz="3200" dirty="0" smtClean="0"/>
              <a:t> </a:t>
            </a:r>
            <a:r>
              <a:rPr lang="en-US" sz="3200" dirty="0" err="1" smtClean="0"/>
              <a:t>tay</a:t>
            </a:r>
            <a:r>
              <a:rPr lang="en-US" sz="3200" dirty="0" smtClean="0"/>
              <a:t> </a:t>
            </a:r>
            <a:r>
              <a:rPr lang="en-US" sz="3200" dirty="0" err="1" smtClean="0"/>
              <a:t>trước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đi</a:t>
            </a:r>
            <a:r>
              <a:rPr lang="en-US" sz="3200" dirty="0" smtClean="0"/>
              <a:t> </a:t>
            </a:r>
            <a:r>
              <a:rPr lang="en-US" sz="3200" dirty="0" err="1" smtClean="0"/>
              <a:t>vệ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3" cstate="print"/>
          <a:srcRect l="183" t="2521" r="6184" b="13445"/>
          <a:stretch>
            <a:fillRect/>
          </a:stretch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tuần</a:t>
            </a:r>
            <a:r>
              <a:rPr lang="en-US" sz="3200" dirty="0" smtClean="0"/>
              <a:t> </a:t>
            </a:r>
            <a:r>
              <a:rPr lang="en-US" sz="3200" dirty="0" err="1" smtClean="0"/>
              <a:t>hoàn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4"/>
            <a:ext cx="7527758" cy="1446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4242" y="2231856"/>
            <a:ext cx="7527758" cy="1690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: </a:t>
            </a:r>
            <a:r>
              <a:rPr lang="en-US" sz="3200" dirty="0" err="1" smtClean="0"/>
              <a:t>vận</a:t>
            </a:r>
            <a:r>
              <a:rPr lang="en-US" sz="3200" dirty="0" smtClean="0"/>
              <a:t> </a:t>
            </a:r>
            <a:r>
              <a:rPr lang="en-US" sz="3200" dirty="0" err="1" smtClean="0"/>
              <a:t>chuyển</a:t>
            </a:r>
            <a:r>
              <a:rPr lang="en-US" sz="3200" dirty="0" smtClean="0"/>
              <a:t> </a:t>
            </a:r>
            <a:r>
              <a:rPr lang="en-US" sz="3200" dirty="0" err="1" smtClean="0"/>
              <a:t>máu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tim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bộ</a:t>
            </a:r>
            <a:r>
              <a:rPr lang="en-US" sz="3200" dirty="0" smtClean="0"/>
              <a:t> </a:t>
            </a:r>
            <a:r>
              <a:rPr lang="en-US" sz="3200" dirty="0" err="1" smtClean="0"/>
              <a:t>phận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bộ</a:t>
            </a:r>
            <a:r>
              <a:rPr lang="en-US" sz="3200" dirty="0" smtClean="0"/>
              <a:t> </a:t>
            </a:r>
            <a:r>
              <a:rPr lang="en-US" sz="3200" dirty="0" err="1" smtClean="0"/>
              <a:t>phận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trở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tim.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664242" y="4078705"/>
            <a:ext cx="7527758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chăm</a:t>
            </a:r>
            <a:r>
              <a:rPr lang="en-US" sz="3200" dirty="0" smtClean="0"/>
              <a:t> </a:t>
            </a:r>
            <a:r>
              <a:rPr lang="en-US" sz="3200" dirty="0" err="1" smtClean="0"/>
              <a:t>sóc</a:t>
            </a:r>
            <a:r>
              <a:rPr lang="en-US" sz="3200" dirty="0" smtClean="0"/>
              <a:t>: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uống</a:t>
            </a:r>
            <a:r>
              <a:rPr lang="en-US" sz="3200" dirty="0" smtClean="0"/>
              <a:t> </a:t>
            </a:r>
            <a:r>
              <a:rPr lang="en-US" sz="3200" dirty="0" err="1" smtClean="0"/>
              <a:t>nghỉ</a:t>
            </a:r>
            <a:r>
              <a:rPr lang="en-US" sz="3200" dirty="0" smtClean="0"/>
              <a:t> </a:t>
            </a:r>
            <a:r>
              <a:rPr lang="en-US" sz="3200" dirty="0" err="1" smtClean="0"/>
              <a:t>ngơi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lí</a:t>
            </a:r>
            <a:r>
              <a:rPr lang="en-US" sz="3200" dirty="0" smtClean="0"/>
              <a:t>;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đồ</a:t>
            </a:r>
            <a:r>
              <a:rPr lang="en-US" sz="3200" dirty="0" smtClean="0"/>
              <a:t> </a:t>
            </a:r>
            <a:r>
              <a:rPr lang="en-US" sz="3200" dirty="0" err="1" smtClean="0"/>
              <a:t>uống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lợi</a:t>
            </a:r>
            <a:r>
              <a:rPr lang="en-US" sz="3200" dirty="0" smtClean="0"/>
              <a:t>;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</a:t>
            </a:r>
            <a:r>
              <a:rPr lang="en-US" sz="3200" dirty="0" err="1" smtClean="0"/>
              <a:t>vận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vui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</a:t>
            </a:r>
            <a:r>
              <a:rPr lang="en-US" sz="3200" dirty="0" err="1" smtClean="0"/>
              <a:t>vừa</a:t>
            </a:r>
            <a:r>
              <a:rPr lang="en-US" sz="3200" dirty="0" smtClean="0"/>
              <a:t> </a:t>
            </a:r>
            <a:r>
              <a:rPr lang="en-US" sz="3200" dirty="0" err="1" smtClean="0"/>
              <a:t>sức</a:t>
            </a:r>
            <a:r>
              <a:rPr lang="en-US" sz="3200" dirty="0" smtClean="0"/>
              <a:t>;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 smtClean="0"/>
              <a:t>súc</a:t>
            </a:r>
            <a:r>
              <a:rPr lang="en-US" sz="3200" dirty="0" smtClean="0"/>
              <a:t> </a:t>
            </a:r>
            <a:r>
              <a:rPr lang="en-US" sz="3200" dirty="0" err="1" smtClean="0"/>
              <a:t>gần</a:t>
            </a:r>
            <a:r>
              <a:rPr lang="en-US" sz="3200" dirty="0" smtClean="0"/>
              <a:t>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kích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rượu</a:t>
            </a:r>
            <a:r>
              <a:rPr lang="en-US" sz="3200" dirty="0" smtClean="0"/>
              <a:t> </a:t>
            </a:r>
            <a:r>
              <a:rPr lang="en-US" sz="3200" dirty="0" err="1" smtClean="0"/>
              <a:t>bia</a:t>
            </a:r>
            <a:r>
              <a:rPr lang="en-US" sz="3200" dirty="0" smtClean="0"/>
              <a:t> </a:t>
            </a:r>
            <a:r>
              <a:rPr lang="en-US" sz="3200" dirty="0" err="1" smtClean="0"/>
              <a:t>thuốc</a:t>
            </a:r>
            <a:r>
              <a:rPr lang="en-US" sz="3200" dirty="0" smtClean="0"/>
              <a:t> </a:t>
            </a:r>
            <a:r>
              <a:rPr lang="en-US" sz="3200" dirty="0" err="1" smtClean="0"/>
              <a:t>lá</a:t>
            </a:r>
            <a:r>
              <a:rPr lang="en-US" sz="3200" dirty="0" smtClean="0"/>
              <a:t>,..</a:t>
            </a:r>
            <a:endParaRPr lang="en-US" sz="3200" dirty="0"/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3" cstate="print"/>
          <a:srcRect l="183" t="2521" r="6184" b="13445"/>
          <a:stretch>
            <a:fillRect/>
          </a:stretch>
        </p:blipFill>
        <p:spPr>
          <a:xfrm>
            <a:off x="-4237" y="-1305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thần</a:t>
            </a:r>
            <a:r>
              <a:rPr lang="en-US" sz="3200" dirty="0" smtClean="0"/>
              <a:t> </a:t>
            </a:r>
            <a:r>
              <a:rPr lang="en-US" sz="3200" dirty="0" err="1" smtClean="0"/>
              <a:t>kinh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4"/>
            <a:ext cx="7527758" cy="1079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tũy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4242" y="1997242"/>
            <a:ext cx="7527758" cy="1925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: </a:t>
            </a: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 smtClean="0"/>
              <a:t>nhận</a:t>
            </a:r>
            <a:r>
              <a:rPr lang="en-US" sz="3200" dirty="0" smtClean="0"/>
              <a:t>, </a:t>
            </a: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kích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bên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bên</a:t>
            </a:r>
            <a:r>
              <a:rPr lang="en-US" sz="3200" dirty="0" smtClean="0"/>
              <a:t> </a:t>
            </a:r>
            <a:r>
              <a:rPr lang="en-US" sz="3200" dirty="0" err="1" smtClean="0"/>
              <a:t>ngoài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khiển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phối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mọi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cỏ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664242" y="4078705"/>
            <a:ext cx="7527758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chăm</a:t>
            </a:r>
            <a:r>
              <a:rPr lang="en-US" sz="3200" dirty="0" smtClean="0"/>
              <a:t> </a:t>
            </a:r>
            <a:r>
              <a:rPr lang="en-US" sz="3200" dirty="0" err="1" smtClean="0"/>
              <a:t>sóc</a:t>
            </a:r>
            <a:r>
              <a:rPr lang="en-US" sz="3200" dirty="0" smtClean="0"/>
              <a:t>: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uống</a:t>
            </a:r>
            <a:r>
              <a:rPr lang="en-US" sz="3200" dirty="0" smtClean="0"/>
              <a:t> </a:t>
            </a:r>
            <a:r>
              <a:rPr lang="en-US" sz="3200" dirty="0" err="1" smtClean="0"/>
              <a:t>đủ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, </a:t>
            </a:r>
            <a:r>
              <a:rPr lang="en-US" sz="3200" dirty="0" err="1" smtClean="0"/>
              <a:t>ngủ</a:t>
            </a:r>
            <a:r>
              <a:rPr lang="en-US" sz="3200" dirty="0" smtClean="0"/>
              <a:t> </a:t>
            </a:r>
            <a:r>
              <a:rPr lang="en-US" sz="3200" dirty="0" err="1" smtClean="0"/>
              <a:t>đủ</a:t>
            </a:r>
            <a:r>
              <a:rPr lang="en-US" sz="3200" dirty="0" smtClean="0"/>
              <a:t> </a:t>
            </a:r>
            <a:r>
              <a:rPr lang="en-US" sz="3200" dirty="0" err="1" smtClean="0"/>
              <a:t>giấc</a:t>
            </a:r>
            <a:r>
              <a:rPr lang="en-US" sz="3200" dirty="0" smtClean="0"/>
              <a:t>, </a:t>
            </a:r>
            <a:r>
              <a:rPr lang="en-US" sz="3200" dirty="0" err="1" smtClean="0"/>
              <a:t>nghỉ</a:t>
            </a:r>
            <a:r>
              <a:rPr lang="en-US" sz="3200" dirty="0" smtClean="0"/>
              <a:t> </a:t>
            </a:r>
            <a:r>
              <a:rPr lang="en-US" sz="3200" dirty="0" err="1" smtClean="0"/>
              <a:t>ngơi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vui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;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kích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: </a:t>
            </a:r>
            <a:r>
              <a:rPr lang="en-US" sz="3200" dirty="0" err="1" smtClean="0"/>
              <a:t>rượu</a:t>
            </a:r>
            <a:r>
              <a:rPr lang="en-US" sz="3200" dirty="0" smtClean="0"/>
              <a:t>, </a:t>
            </a:r>
            <a:r>
              <a:rPr lang="en-US" sz="3200" dirty="0" err="1" smtClean="0"/>
              <a:t>bia</a:t>
            </a:r>
            <a:r>
              <a:rPr lang="en-US" sz="3200" dirty="0" smtClean="0"/>
              <a:t>, </a:t>
            </a:r>
            <a:r>
              <a:rPr lang="en-US" sz="3200" dirty="0" err="1" smtClean="0"/>
              <a:t>thuốc</a:t>
            </a:r>
            <a:r>
              <a:rPr lang="en-US" sz="3200" dirty="0" smtClean="0"/>
              <a:t> </a:t>
            </a:r>
            <a:r>
              <a:rPr lang="en-US" sz="3200" dirty="0" err="1" smtClean="0"/>
              <a:t>lá</a:t>
            </a:r>
            <a:r>
              <a:rPr lang="en-US" sz="3200" dirty="0" smtClean="0"/>
              <a:t>; </a:t>
            </a:r>
            <a:r>
              <a:rPr lang="en-US" sz="3200" dirty="0" err="1" smtClean="0"/>
              <a:t>giữ</a:t>
            </a:r>
            <a:r>
              <a:rPr lang="en-US" sz="3200" dirty="0" smtClean="0"/>
              <a:t> </a:t>
            </a:r>
            <a:r>
              <a:rPr lang="en-US" sz="3200" dirty="0" err="1" smtClean="0"/>
              <a:t>gìn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bảo</a:t>
            </a:r>
            <a:r>
              <a:rPr lang="en-US" sz="3200" dirty="0" smtClean="0"/>
              <a:t> </a:t>
            </a:r>
            <a:r>
              <a:rPr lang="en-US" sz="3200" dirty="0" err="1" smtClean="0"/>
              <a:t>vệ</a:t>
            </a:r>
            <a:r>
              <a:rPr lang="en-US" sz="3200" dirty="0" smtClean="0"/>
              <a:t> </a:t>
            </a:r>
            <a:r>
              <a:rPr lang="en-US" sz="3200" dirty="0" err="1" smtClean="0"/>
              <a:t>não</a:t>
            </a:r>
            <a:r>
              <a:rPr lang="en-US" sz="3200" dirty="0" smtClean="0"/>
              <a:t> </a:t>
            </a:r>
            <a:r>
              <a:rPr lang="en-US" sz="3200" dirty="0" err="1" smtClean="0"/>
              <a:t>bộ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2-31-2020 09.43_3.jpg"/>
          <p:cNvPicPr>
            <a:picLocks noChangeAspect="1"/>
          </p:cNvPicPr>
          <p:nvPr/>
        </p:nvPicPr>
        <p:blipFill rotWithShape="1">
          <a:blip r:embed="rId3" cstate="print"/>
          <a:srcRect l="183" t="2521" r="6184" b="13445"/>
          <a:stretch>
            <a:fillRect/>
          </a:stretch>
        </p:blipFill>
        <p:spPr>
          <a:xfrm>
            <a:off x="0" y="0"/>
            <a:ext cx="1069927" cy="10785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3579" y="173486"/>
            <a:ext cx="107161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7" y="1743147"/>
            <a:ext cx="11718758" cy="51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mScanner 12-31-2020 09.43_3.jpg"/>
          <p:cNvPicPr>
            <a:picLocks noChangeAspect="1"/>
          </p:cNvPicPr>
          <p:nvPr/>
        </p:nvPicPr>
        <p:blipFill rotWithShape="1">
          <a:blip r:embed="rId3" cstate="print"/>
          <a:srcRect l="183" t="2521" r="6184" b="13445"/>
          <a:stretch>
            <a:fillRect/>
          </a:stretch>
        </p:blipFill>
        <p:spPr>
          <a:xfrm>
            <a:off x="1" y="0"/>
            <a:ext cx="1192464" cy="12020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2465" y="0"/>
            <a:ext cx="10887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358" y="1569660"/>
          <a:ext cx="1138187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Có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lợi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Không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có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lợi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endParaRPr lang="en-US" sz="3200" dirty="0" smtClean="0"/>
                    </a:p>
                    <a:p>
                      <a:endParaRPr lang="en-US" sz="3200" dirty="0" smtClean="0"/>
                    </a:p>
                    <a:p>
                      <a:endParaRPr lang="en-US" sz="3200" dirty="0" smtClean="0"/>
                    </a:p>
                    <a:p>
                      <a:endParaRPr lang="en-US" sz="3200" dirty="0" smtClean="0"/>
                    </a:p>
                    <a:p>
                      <a:endParaRPr lang="en-US" sz="3200" dirty="0" smtClean="0"/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mScanner 12-31-2020 09.43_3.jpg"/>
          <p:cNvPicPr>
            <a:picLocks noChangeAspect="1"/>
          </p:cNvPicPr>
          <p:nvPr/>
        </p:nvPicPr>
        <p:blipFill rotWithShape="1">
          <a:blip r:embed="rId3" cstate="print"/>
          <a:srcRect l="183" t="2521" r="6184" b="13445"/>
          <a:stretch>
            <a:fillRect/>
          </a:stretch>
        </p:blipFill>
        <p:spPr>
          <a:xfrm>
            <a:off x="1" y="49966"/>
            <a:ext cx="1192464" cy="12020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2465" y="0"/>
            <a:ext cx="10887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358" y="1569660"/>
          <a:ext cx="1138187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Có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lợi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Không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có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lợi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Cơm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trắng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bánh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phở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sữa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pho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mát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hoa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tươi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rau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luộc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đậu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sốt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tôm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rang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thịt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đã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đun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sôi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chè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hạt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súp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bí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đỏ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thịt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bò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xào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lạc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rang.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Nộm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dưa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chuột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khoai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tây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chiên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gà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rán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ngọt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phê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xúc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xích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32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235" y="22904"/>
            <a:ext cx="10881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 smtClean="0"/>
              <a:t>:</a:t>
            </a:r>
            <a:endParaRPr lang="en-US" sz="2400" dirty="0"/>
          </a:p>
          <a:p>
            <a:pPr lvl="0" algn="just"/>
            <a:r>
              <a:rPr lang="en-US" sz="2400" b="1" dirty="0" smtClean="0"/>
              <a:t>-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/>
              <a:t>thói</a:t>
            </a:r>
            <a:r>
              <a:rPr lang="en-US" sz="2400" b="1" dirty="0"/>
              <a:t> </a:t>
            </a:r>
            <a:r>
              <a:rPr lang="en-US" sz="2400" b="1" dirty="0" err="1"/>
              <a:t>quen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tốt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hưởng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 smtClean="0"/>
              <a:t>.</a:t>
            </a:r>
            <a:endParaRPr lang="en-US" sz="2400" dirty="0"/>
          </a:p>
          <a:p>
            <a:pPr lvl="0" algn="just"/>
            <a:r>
              <a:rPr lang="en-US" sz="2400" b="1" dirty="0" smtClean="0"/>
              <a:t>-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1755889"/>
            <a:ext cx="5731042" cy="51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973345"/>
            <a:ext cx="6376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>
                <a:solidFill>
                  <a:srgbClr val="FF0000"/>
                </a:solidFill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thói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quen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hưởng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hóa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hoàn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0" algn="just"/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Thức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khuya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nhiều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đồ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chiên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Không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rửa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tay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trước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 smtClean="0">
                <a:solidFill>
                  <a:srgbClr val="00B050"/>
                </a:solidFill>
              </a:rPr>
              <a:t>…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Sử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dụng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chất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kích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thích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như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rượu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bia</a:t>
            </a:r>
            <a:r>
              <a:rPr lang="en-US" sz="2400" b="1" dirty="0">
                <a:solidFill>
                  <a:srgbClr val="00B050"/>
                </a:solidFill>
              </a:rPr>
              <a:t>,…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chơi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thể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thao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sức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uống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không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điều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độ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ngay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sau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xong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Tâm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trạng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cảm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xúc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tiêu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cực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…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CamScanner 12-31-2020 09.43_4.jpg"/>
          <p:cNvPicPr>
            <a:picLocks noChangeAspect="1"/>
          </p:cNvPicPr>
          <p:nvPr/>
        </p:nvPicPr>
        <p:blipFill>
          <a:blip r:embed="rId4" cstate="print"/>
          <a:srcRect l="6552" t="3361" r="8277" b="9244"/>
          <a:stretch>
            <a:fillRect/>
          </a:stretch>
        </p:blipFill>
        <p:spPr>
          <a:xfrm>
            <a:off x="0" y="22904"/>
            <a:ext cx="1226235" cy="12262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65162BC-E1AB-45A3-B12D-21D41755673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s\uFFFD\u001Bj{5EFFD1BA-C689-4D47-B5E4-1ADE8129419F}&quot;,&quot;C:\\Users\\LIEN THANH\\Desktop\\WEB CHUYÊN\\- Giáo viên Đặng Sỹ Tru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Ôn tập chủ đề Con người và sức khỏ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0A2ECA-F9A7-4F5E-BA12-1DE50C34A746}:5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1D77C8-988D-455A-A14D-CDD340569425}:5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E2543A-8B8E-4D35-8284-A775DE9CCB51}:5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7ACF69-AB4A-4D4A-A439-2DC929C82980}:4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B5105F-96A3-45D1-BC0F-4D55F1887AAF}:5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B0FBBC-A865-45CF-AF65-03483BD77FD0}:5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CD33C5-1728-460A-BF78-0413DDB445CA}:5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550C13-AC6F-4C27-AB47-1120EEB7B21E}:5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1EA28C-9535-4C65-93BC-CE215E428023}:5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DCEDD7-75CA-45E9-BB1C-33E5B1C2C88D}:5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68D8A6-DE4F-4A90-BA1C-CD50AA4893BA}:5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0E41FE-9284-4F36-8AF7-D9626D9FA03B}:52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Widescreen</PresentationFormat>
  <Paragraphs>61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等线</vt:lpstr>
      <vt:lpstr>方正姚体</vt:lpstr>
      <vt:lpstr>Microsoft YaHei</vt:lpstr>
      <vt:lpstr>SimSun</vt:lpstr>
      <vt:lpstr>字魂59号-创粗黑</vt:lpstr>
      <vt:lpstr>Arial</vt:lpstr>
      <vt:lpstr>Calibri</vt:lpstr>
      <vt:lpstr>Franklin Gothic Medium</vt:lpstr>
      <vt:lpstr>Georgia</vt:lpstr>
      <vt:lpstr>Tahoma</vt:lpstr>
      <vt:lpstr>Times New Roman</vt:lpstr>
      <vt:lpstr>Trebuchet MS</vt:lpstr>
      <vt:lpstr>第一PPT，www.1ppt.com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chủ đề Con người và sức khỏe</dc:title>
  <dc:creator>Thao Tran</dc:creator>
  <cp:lastModifiedBy>LIEN THANH</cp:lastModifiedBy>
  <cp:revision>108</cp:revision>
  <dcterms:created xsi:type="dcterms:W3CDTF">2022-11-13T08:22:00Z</dcterms:created>
  <dcterms:modified xsi:type="dcterms:W3CDTF">2025-04-01T01:45:29Z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0F30F2691F2E48C3AD762BCD3DB67A50_12</vt:lpwstr>
  </property>
  <property fmtid="{D5CDD505-2E9C-101B-9397-08002B2CF9AE}" pid="3" name="KSOProductBuildVer">
    <vt:lpwstr>1033-12.2.0.13489</vt:lpwstr>
  </property>
</Properties>
</file>