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0"/>
  </p:notesMasterIdLst>
  <p:sldIdLst>
    <p:sldId id="311" r:id="rId4"/>
    <p:sldId id="277" r:id="rId5"/>
    <p:sldId id="307" r:id="rId6"/>
    <p:sldId id="308" r:id="rId7"/>
    <p:sldId id="310" r:id="rId8"/>
    <p:sldId id="261" r:id="rId9"/>
    <p:sldId id="281" r:id="rId10"/>
    <p:sldId id="282" r:id="rId11"/>
    <p:sldId id="283" r:id="rId12"/>
    <p:sldId id="284" r:id="rId13"/>
    <p:sldId id="285" r:id="rId14"/>
    <p:sldId id="286" r:id="rId15"/>
    <p:sldId id="312" r:id="rId16"/>
    <p:sldId id="288" r:id="rId17"/>
    <p:sldId id="314" r:id="rId18"/>
    <p:sldId id="29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9EDC-1CD5-4FF2-A164-4829EDC4D8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5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509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113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3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2.mp3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4746" y="110159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 descr="C:\Users\ADMIN\Desktop\hfjk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02" y="2018371"/>
            <a:ext cx="8855398" cy="21410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871145" y="583140"/>
            <a:ext cx="4035079" cy="668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b="1" i="1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  <a:cs typeface="Times New Roman" panose="02020603050405020304" pitchFamily="18" charset="0"/>
              </a:rPr>
              <a:t>Ai </a:t>
            </a:r>
            <a:r>
              <a:rPr lang="en-US" sz="3600" b="1" i="1" dirty="0">
                <a:solidFill>
                  <a:srgbClr val="FF0000"/>
                </a:solidFill>
                <a:latin typeface="Simson" pitchFamily="2" charset="0"/>
                <a:ea typeface="Simson" pitchFamily="2" charset="0"/>
                <a:cs typeface="Times New Roman" panose="02020603050405020304" pitchFamily="18" charset="0"/>
              </a:rPr>
              <a:t>giống cô nhất?</a:t>
            </a:r>
            <a:endParaRPr lang="en-US" sz="3600" dirty="0">
              <a:solidFill>
                <a:srgbClr val="FF0000"/>
              </a:solidFill>
              <a:latin typeface="Simson" pitchFamily="2" charset="0"/>
              <a:ea typeface="Simson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0969" y="1408126"/>
            <a:ext cx="6179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Xem mẫu sau đó nhóm, cặp thực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hiện sau theo hình thức đối đáp.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7" y="633379"/>
            <a:ext cx="1725168" cy="49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6303" y="4159405"/>
            <a:ext cx="1847502" cy="2688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13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167"/>
            <a:ext cx="12052996" cy="152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56054" y="111277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3610"/>
            <a:ext cx="12192001" cy="1483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0125" y="606010"/>
            <a:ext cx="4894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hình thức: Lớp, cá nhân, tổ, nhóm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0" y="-24136"/>
            <a:ext cx="6089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/>
                <a:ea typeface="Arial"/>
              </a:rPr>
              <a:t>HOẠT ĐỘNG THỰC HÀNH LUYỆN TẬP </a:t>
            </a:r>
            <a:endParaRPr lang="en-US" sz="1400" dirty="0"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15" y="0"/>
            <a:ext cx="7157586" cy="351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2617551"/>
            <a:ext cx="2136136" cy="236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0"/>
            <a:ext cx="8590970" cy="4337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170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latin typeface="Times New Roman"/>
                <a:ea typeface="Calibri"/>
              </a:rPr>
              <a:t>gõ đêm theo phách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7" y="4192858"/>
            <a:ext cx="3019168" cy="26651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2" y="1127774"/>
            <a:ext cx="6962079" cy="39501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22557"/>
            <a:ext cx="11140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nhóm đọc nhạc theo kí hiệu bàn tay; 1 nhóm đọc nhạc kết hợp gõ đệm theo hình tiết tấu; 1 nhóm đọc nhạc kết hợp gõ đệm theo phách.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1122" y="32264"/>
            <a:ext cx="4750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VẬN DỤNG – TRẢI NGHIỆM</a:t>
            </a:r>
            <a:endParaRPr lang="en-US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10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3424" y="2880549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9" y="1672431"/>
            <a:ext cx="4768842" cy="981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98943" y="2099745"/>
            <a:ext cx="1839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84443" y="110697"/>
            <a:ext cx="174278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62" y="1878352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3071" y="1070590"/>
            <a:ext cx="560369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 CHIM NON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37" y="-31857"/>
            <a:ext cx="3527019" cy="1102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8" y="2099745"/>
            <a:ext cx="4098317" cy="4530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2299" y="50269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38" y="2743201"/>
            <a:ext cx="5819162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00"/>
            <a:ext cx="6372837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697" y="3981058"/>
            <a:ext cx="642882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</a:t>
            </a:r>
            <a:r>
              <a:rPr lang="en-US" sz="24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 CHIM NON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340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18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603" y="582044"/>
            <a:ext cx="110843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đôi quay mặt vào nhau. thực hiện động tác: phách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vỗ tay; phách 2, phách 3 hai HS vỗ tay vào nhau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5160" y="82794"/>
            <a:ext cx="3671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7776"/>
            <a:ext cx="12191999" cy="2562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07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2" y="1205417"/>
            <a:ext cx="8866387" cy="355132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51645" y="363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98634" y="-135200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041271" y="3211551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041271" y="332498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931464" y="4486008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31464" y="462382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62332" y="38066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46122" y="12439"/>
            <a:ext cx="459776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4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Luyện cao độ và thế tay 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" y="550706"/>
            <a:ext cx="11843438" cy="3173800"/>
          </a:xfrm>
          <a:prstGeom prst="rect">
            <a:avLst/>
          </a:prstGeom>
        </p:spPr>
      </p:pic>
      <p:pic>
        <p:nvPicPr>
          <p:cNvPr id="3" name="luyen cao doDRMFSLS ĐỐ-2CHIE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2" y="-197878"/>
            <a:ext cx="21004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Luyện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8" y="2349980"/>
            <a:ext cx="543622" cy="543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" y="511914"/>
            <a:ext cx="11962569" cy="1876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299103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66" y="2349980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89" y="2274291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16" y="2340362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08" y="2311090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1" y="2320011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23" y="2311090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48" y="2326214"/>
            <a:ext cx="543622" cy="543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21" y="0"/>
            <a:ext cx="8775680" cy="372450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0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401204" y="2257591"/>
            <a:ext cx="696021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037623" y="212441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64364" y="3488672"/>
            <a:ext cx="7097056" cy="6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85223" y="334394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C784AF9-07ED-4DC5-B6FD-6549145B8AC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Quách Thị Tâ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8 -L3-ÔN BÀI CON CHIM NON-ĐN  BÀI SỐ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F96822-24BB-4CA4-80A8-6D849B5F9F04}:2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A4D02D-2662-4055-99F1-9041BB99E7E9}:28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BFE7F6-0B87-44B8-8FAD-734B74BF0015}:2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5C2187-8963-4F1B-9EB1-1C615A700743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04BA64-187D-4F86-8B56-B9A5ED0DF298}:3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FED584-A3B4-4B5A-83CD-0370830CFC51}:2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EAC2AC-6C6C-4D0C-8C5A-98D6BF2BB526}:3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D0232D-0A1D-4E7E-9C83-A8E726758B86}: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546129-599F-42FE-9E22-0516A3EFE921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8BC533-AFD6-4703-9331-FB0910B50AEC}:27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AB1858-29B3-457A-A0F3-236810C8A6FF}:30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17099E-27CB-4389-B0C6-8C30907E529E}: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F29181-1299-45E0-BDB9-2EFB5A1DB24C}:3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D6169F-88E4-48C2-8330-DFED491257CB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6F4B10-5CB2-4E07-9EFE-176ED88F18AD}:2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225A7C-541E-49AB-8080-40A3D7822B00}:28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236</Words>
  <Application>Microsoft Office PowerPoint</Application>
  <PresentationFormat>Widescreen</PresentationFormat>
  <Paragraphs>33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Dancing Script</vt:lpstr>
      <vt:lpstr>Simson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T28 -L3-ÔN BÀI CON CHIM NON-ĐN  BÀI SỐ 4</dc:title>
  <dc:creator>ADMIN</dc:creator>
  <cp:lastModifiedBy>LIEN THANH</cp:lastModifiedBy>
  <cp:revision>78</cp:revision>
  <dcterms:created xsi:type="dcterms:W3CDTF">2022-04-04T02:41:08Z</dcterms:created>
  <dcterms:modified xsi:type="dcterms:W3CDTF">2025-04-01T02:09:01Z</dcterms:modified>
</cp:coreProperties>
</file>