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3" r:id="rId3"/>
    <p:sldMasterId id="2147483695" r:id="rId4"/>
    <p:sldMasterId id="2147483720" r:id="rId5"/>
    <p:sldMasterId id="2147483739" r:id="rId6"/>
  </p:sldMasterIdLst>
  <p:notesMasterIdLst>
    <p:notesMasterId r:id="rId22"/>
  </p:notesMasterIdLst>
  <p:sldIdLst>
    <p:sldId id="296" r:id="rId7"/>
    <p:sldId id="539" r:id="rId8"/>
    <p:sldId id="387" r:id="rId9"/>
    <p:sldId id="388" r:id="rId10"/>
    <p:sldId id="389" r:id="rId11"/>
    <p:sldId id="303" r:id="rId12"/>
    <p:sldId id="304" r:id="rId13"/>
    <p:sldId id="3237" r:id="rId14"/>
    <p:sldId id="3238" r:id="rId15"/>
    <p:sldId id="3252" r:id="rId16"/>
    <p:sldId id="345" r:id="rId17"/>
    <p:sldId id="3253" r:id="rId18"/>
    <p:sldId id="344" r:id="rId19"/>
    <p:sldId id="3251" r:id="rId20"/>
    <p:sldId id="297"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9977E-0DCE-4D23-A406-454645246C10}"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C145B1-6F9D-4FC7-9EB9-B0C9030924BB}" type="slidenum">
              <a:rPr lang="en-US" smtClean="0"/>
              <a:t>‹#›</a:t>
            </a:fld>
            <a:endParaRPr lang="en-US"/>
          </a:p>
        </p:txBody>
      </p:sp>
    </p:spTree>
    <p:extLst>
      <p:ext uri="{BB962C8B-B14F-4D97-AF65-F5344CB8AC3E}">
        <p14:creationId xmlns:p14="http://schemas.microsoft.com/office/powerpoint/2010/main" val="208650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C145B1-6F9D-4FC7-9EB9-B0C9030924BB}" type="slidenum">
              <a:rPr lang="en-US" smtClean="0"/>
              <a:t>1</a:t>
            </a:fld>
            <a:endParaRPr lang="en-US"/>
          </a:p>
        </p:txBody>
      </p:sp>
    </p:spTree>
    <p:extLst>
      <p:ext uri="{BB962C8B-B14F-4D97-AF65-F5344CB8AC3E}">
        <p14:creationId xmlns:p14="http://schemas.microsoft.com/office/powerpoint/2010/main" val="4263612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357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4844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49C5A86-132E-4E2D-842D-A475F74F75D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62761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FF031-88EC-4B93-A6D4-1E47F9DAD6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371"/>
            <a:ext cx="12192000" cy="6853257"/>
          </a:xfrm>
          <a:prstGeom prst="rect">
            <a:avLst/>
          </a:prstGeom>
        </p:spPr>
      </p:pic>
    </p:spTree>
    <p:extLst>
      <p:ext uri="{BB962C8B-B14F-4D97-AF65-F5344CB8AC3E}">
        <p14:creationId xmlns:p14="http://schemas.microsoft.com/office/powerpoint/2010/main" val="2766928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30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646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B3D7541-EF6C-4B82-A98F-BB2BD3160A7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a:off x="-1" y="0"/>
            <a:ext cx="12192001" cy="6858000"/>
          </a:xfrm>
          <a:prstGeom prst="rect">
            <a:avLst/>
          </a:prstGeom>
        </p:spPr>
      </p:pic>
    </p:spTree>
    <p:extLst>
      <p:ext uri="{BB962C8B-B14F-4D97-AF65-F5344CB8AC3E}">
        <p14:creationId xmlns:p14="http://schemas.microsoft.com/office/powerpoint/2010/main" val="757120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B0D7C5A5-17F6-4C83-A98F-D23F707AA9C9}"/>
              </a:ext>
            </a:extLst>
          </p:cNvPr>
          <p:cNvSpPr/>
          <p:nvPr userDrawn="1"/>
        </p:nvSpPr>
        <p:spPr>
          <a:xfrm>
            <a:off x="472440" y="731520"/>
            <a:ext cx="11247120" cy="5669280"/>
          </a:xfrm>
          <a:prstGeom prst="roundRect">
            <a:avLst>
              <a:gd name="adj" fmla="val 4033"/>
            </a:avLst>
          </a:prstGeom>
          <a:solidFill>
            <a:schemeClr val="bg1"/>
          </a:solidFill>
          <a:ln>
            <a:noFill/>
          </a:ln>
          <a:effectLst>
            <a:outerShdw blurRad="1905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spTree>
    <p:extLst>
      <p:ext uri="{BB962C8B-B14F-4D97-AF65-F5344CB8AC3E}">
        <p14:creationId xmlns:p14="http://schemas.microsoft.com/office/powerpoint/2010/main" val="24596026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4672A8-D035-4EFB-A4DA-00182759618D}"/>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72E99FF-E228-462B-AED2-43EC8F0C12F1}"/>
              </a:ext>
            </a:extLst>
          </p:cNvPr>
          <p:cNvSpPr>
            <a:spLocks noGrp="1"/>
          </p:cNvSpPr>
          <p:nvPr>
            <p:ph sz="half" idx="1"/>
          </p:nvPr>
        </p:nvSpPr>
        <p:spPr>
          <a:xfrm>
            <a:off x="838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DC0EC0E-7174-46CE-B436-DA5B71AFDA5C}"/>
              </a:ext>
            </a:extLst>
          </p:cNvPr>
          <p:cNvSpPr>
            <a:spLocks noGrp="1"/>
          </p:cNvSpPr>
          <p:nvPr>
            <p:ph sz="half" idx="2"/>
          </p:nvPr>
        </p:nvSpPr>
        <p:spPr>
          <a:xfrm>
            <a:off x="6172200" y="1825626"/>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CFB8004-DA5A-4156-86B0-F5AAE0E11E9B}"/>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8163791D-B2DC-44DB-9A2F-4E08C9DC58C4}"/>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DCCA87D-5E14-477E-A654-09A46380605B}"/>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1296216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B1D1B6-F718-4B8A-BF4D-264B9F9C7372}"/>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AFD741-54E2-4F1F-886A-37F03F0C5837}"/>
              </a:ext>
            </a:extLst>
          </p:cNvPr>
          <p:cNvSpPr>
            <a:spLocks noGrp="1"/>
          </p:cNvSpPr>
          <p:nvPr>
            <p:ph type="body" idx="1"/>
          </p:nvPr>
        </p:nvSpPr>
        <p:spPr>
          <a:xfrm>
            <a:off x="839790" y="1681163"/>
            <a:ext cx="5157787"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679DD33-DEAE-471F-9951-890E1553D144}"/>
              </a:ext>
            </a:extLst>
          </p:cNvPr>
          <p:cNvSpPr>
            <a:spLocks noGrp="1"/>
          </p:cNvSpPr>
          <p:nvPr>
            <p:ph sz="half" idx="2"/>
          </p:nvPr>
        </p:nvSpPr>
        <p:spPr>
          <a:xfrm>
            <a:off x="839790"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612163-ED5A-4BB9-A6F5-68FA68D8204F}"/>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12" indent="0">
              <a:buNone/>
              <a:defRPr sz="2000" b="1"/>
            </a:lvl2pPr>
            <a:lvl3pPr marL="914423" indent="0">
              <a:buNone/>
              <a:defRPr sz="1800" b="1"/>
            </a:lvl3pPr>
            <a:lvl4pPr marL="1371635" indent="0">
              <a:buNone/>
              <a:defRPr sz="1600" b="1"/>
            </a:lvl4pPr>
            <a:lvl5pPr marL="1828845" indent="0">
              <a:buNone/>
              <a:defRPr sz="1600" b="1"/>
            </a:lvl5pPr>
            <a:lvl6pPr marL="2286058" indent="0">
              <a:buNone/>
              <a:defRPr sz="1600" b="1"/>
            </a:lvl6pPr>
            <a:lvl7pPr marL="2743268" indent="0">
              <a:buNone/>
              <a:defRPr sz="1600" b="1"/>
            </a:lvl7pPr>
            <a:lvl8pPr marL="3200480" indent="0">
              <a:buNone/>
              <a:defRPr sz="1600" b="1"/>
            </a:lvl8pPr>
            <a:lvl9pPr marL="3657692"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78A687D-274A-4A6A-B5D4-9BF9167322EB}"/>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55CA9E1-B2E0-4431-9A45-B82B49D0F3E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8" name="页脚占位符 7">
            <a:extLst>
              <a:ext uri="{FF2B5EF4-FFF2-40B4-BE49-F238E27FC236}">
                <a16:creationId xmlns:a16="http://schemas.microsoft.com/office/drawing/2014/main" id="{4B980E20-CF5B-44E1-8317-F2AC3A8E73B7}"/>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39BAD88-1C57-4DA0-8D06-DC7DF1E54052}"/>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89315978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4F2F8F-28A9-4B5A-812A-829F670A0A0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C507BC-23D6-48E0-961C-3413E72B9E14}"/>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4" name="页脚占位符 3">
            <a:extLst>
              <a:ext uri="{FF2B5EF4-FFF2-40B4-BE49-F238E27FC236}">
                <a16:creationId xmlns:a16="http://schemas.microsoft.com/office/drawing/2014/main" id="{200DE166-56B9-4DBE-B9FC-7C7461C803F8}"/>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DFE70D8-985C-48F6-B3AD-869E8358737A}"/>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00599661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43A8D23-2FBC-46DC-A122-5B005B7F1C37}"/>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3" name="页脚占位符 2">
            <a:extLst>
              <a:ext uri="{FF2B5EF4-FFF2-40B4-BE49-F238E27FC236}">
                <a16:creationId xmlns:a16="http://schemas.microsoft.com/office/drawing/2014/main" id="{3EC26086-8CE0-4192-A974-A54A2AA1A6F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EB2C47B-635D-4EF6-AAD0-0A212242B40F}"/>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18958329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741B3-0DE6-4387-93A2-DBDC90335225}"/>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EFFD0D6-966C-452D-9AA3-E1CD61874A27}"/>
              </a:ext>
            </a:extLst>
          </p:cNvPr>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E98609-F2E5-4C33-B90E-4822DEEF11F4}"/>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6F7774C-3027-45D1-91D0-93D93CCA600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51E22821-8497-48CB-B607-BF733E2113C5}"/>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C3324E-B5DE-44AC-B06B-E9CCFE017A7E}"/>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7464439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E765EF-D17C-407F-A94B-2784BFCEF1D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87DB223-5736-466F-98E3-0F0EDB672C97}"/>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12" indent="0">
              <a:buNone/>
              <a:defRPr sz="2800"/>
            </a:lvl2pPr>
            <a:lvl3pPr marL="914423" indent="0">
              <a:buNone/>
              <a:defRPr sz="2400"/>
            </a:lvl3pPr>
            <a:lvl4pPr marL="1371635" indent="0">
              <a:buNone/>
              <a:defRPr sz="2000"/>
            </a:lvl4pPr>
            <a:lvl5pPr marL="1828845" indent="0">
              <a:buNone/>
              <a:defRPr sz="2000"/>
            </a:lvl5pPr>
            <a:lvl6pPr marL="2286058" indent="0">
              <a:buNone/>
              <a:defRPr sz="2000"/>
            </a:lvl6pPr>
            <a:lvl7pPr marL="2743268" indent="0">
              <a:buNone/>
              <a:defRPr sz="2000"/>
            </a:lvl7pPr>
            <a:lvl8pPr marL="3200480" indent="0">
              <a:buNone/>
              <a:defRPr sz="2000"/>
            </a:lvl8pPr>
            <a:lvl9pPr marL="3657692" indent="0">
              <a:buNone/>
              <a:defRPr sz="2000"/>
            </a:lvl9pPr>
          </a:lstStyle>
          <a:p>
            <a:endParaRPr lang="zh-CN" altLang="en-US"/>
          </a:p>
        </p:txBody>
      </p:sp>
      <p:sp>
        <p:nvSpPr>
          <p:cNvPr id="4" name="文本占位符 3">
            <a:extLst>
              <a:ext uri="{FF2B5EF4-FFF2-40B4-BE49-F238E27FC236}">
                <a16:creationId xmlns:a16="http://schemas.microsoft.com/office/drawing/2014/main" id="{10018609-CA19-43A3-8F06-E46BBFA8F599}"/>
              </a:ext>
            </a:extLst>
          </p:cNvPr>
          <p:cNvSpPr>
            <a:spLocks noGrp="1"/>
          </p:cNvSpPr>
          <p:nvPr>
            <p:ph type="body" sz="half" idx="2"/>
          </p:nvPr>
        </p:nvSpPr>
        <p:spPr>
          <a:xfrm>
            <a:off x="839789" y="2057401"/>
            <a:ext cx="3932237" cy="3811588"/>
          </a:xfrm>
          <a:prstGeom prst="rect">
            <a:avLst/>
          </a:prstGeom>
        </p:spPr>
        <p:txBody>
          <a:bodyPr/>
          <a:lstStyle>
            <a:lvl1pPr marL="0" indent="0">
              <a:buNone/>
              <a:defRPr sz="1600"/>
            </a:lvl1pPr>
            <a:lvl2pPr marL="457212" indent="0">
              <a:buNone/>
              <a:defRPr sz="1400"/>
            </a:lvl2pPr>
            <a:lvl3pPr marL="914423" indent="0">
              <a:buNone/>
              <a:defRPr sz="1200"/>
            </a:lvl3pPr>
            <a:lvl4pPr marL="1371635" indent="0">
              <a:buNone/>
              <a:defRPr sz="1000"/>
            </a:lvl4pPr>
            <a:lvl5pPr marL="1828845" indent="0">
              <a:buNone/>
              <a:defRPr sz="1000"/>
            </a:lvl5pPr>
            <a:lvl6pPr marL="2286058" indent="0">
              <a:buNone/>
              <a:defRPr sz="1000"/>
            </a:lvl6pPr>
            <a:lvl7pPr marL="2743268" indent="0">
              <a:buNone/>
              <a:defRPr sz="1000"/>
            </a:lvl7pPr>
            <a:lvl8pPr marL="3200480" indent="0">
              <a:buNone/>
              <a:defRPr sz="1000"/>
            </a:lvl8pPr>
            <a:lvl9pPr marL="3657692"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6DD8D5-49AC-4352-ACF0-35E7A0B7793E}"/>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6" name="页脚占位符 5">
            <a:extLst>
              <a:ext uri="{FF2B5EF4-FFF2-40B4-BE49-F238E27FC236}">
                <a16:creationId xmlns:a16="http://schemas.microsoft.com/office/drawing/2014/main" id="{E8E35DDA-75FC-451C-83A5-B4D1C0961DBC}"/>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7D0032-F1D7-4ED9-9678-D1BD6CC2F151}"/>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2433796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77DCE41-2B22-42E5-8E29-1B107E441C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0650" y="-2673351"/>
            <a:ext cx="6858000" cy="12204701"/>
          </a:xfrm>
          <a:prstGeom prst="rect">
            <a:avLst/>
          </a:prstGeom>
        </p:spPr>
      </p:pic>
    </p:spTree>
    <p:extLst>
      <p:ext uri="{BB962C8B-B14F-4D97-AF65-F5344CB8AC3E}">
        <p14:creationId xmlns:p14="http://schemas.microsoft.com/office/powerpoint/2010/main" val="2386626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F68A8-5205-4E19-A59E-BCC1639E92B6}"/>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987350-3F03-4D99-95BE-D5790B32B0AE}"/>
              </a:ext>
            </a:extLst>
          </p:cNvPr>
          <p:cNvSpPr>
            <a:spLocks noGrp="1"/>
          </p:cNvSpPr>
          <p:nvPr>
            <p:ph type="body" orient="vert" idx="1"/>
          </p:nvPr>
        </p:nvSpPr>
        <p:spPr>
          <a:xfrm>
            <a:off x="838200" y="1825626"/>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B8069A-7615-4339-BB8F-6C807DDE8E95}"/>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18956AA5-2741-4938-8707-1D78F1922C9D}"/>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DFAD078-967C-4952-B743-8ACC378CF45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346616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36118F-870E-42FB-9340-4856F679D09E}"/>
              </a:ext>
            </a:extLst>
          </p:cNvPr>
          <p:cNvSpPr>
            <a:spLocks noGrp="1"/>
          </p:cNvSpPr>
          <p:nvPr>
            <p:ph type="title" orient="vert"/>
          </p:nvPr>
        </p:nvSpPr>
        <p:spPr>
          <a:xfrm>
            <a:off x="8724901" y="365127"/>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FFDAD26-E10D-447E-A535-75C402564AD8}"/>
              </a:ext>
            </a:extLst>
          </p:cNvPr>
          <p:cNvSpPr>
            <a:spLocks noGrp="1"/>
          </p:cNvSpPr>
          <p:nvPr>
            <p:ph type="body" orient="vert" idx="1"/>
          </p:nvPr>
        </p:nvSpPr>
        <p:spPr>
          <a:xfrm>
            <a:off x="838201" y="365127"/>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92B8E1-1762-4381-B53E-AE4AC23C5BE6}"/>
              </a:ext>
            </a:extLst>
          </p:cNvPr>
          <p:cNvSpPr>
            <a:spLocks noGrp="1"/>
          </p:cNvSpPr>
          <p:nvPr>
            <p:ph type="dt" sz="half" idx="10"/>
          </p:nvPr>
        </p:nvSpPr>
        <p:spPr>
          <a:xfrm>
            <a:off x="838200" y="6356352"/>
            <a:ext cx="2743200" cy="365125"/>
          </a:xfrm>
          <a:prstGeom prst="rect">
            <a:avLst/>
          </a:prstGeom>
        </p:spPr>
        <p:txBody>
          <a:bodyPr/>
          <a:lstStyle/>
          <a:p>
            <a:fld id="{6B43770C-3F28-43F9-9C15-4FD5AB500914}" type="datetimeFigureOut">
              <a:rPr lang="zh-CN" altLang="en-US" smtClean="0"/>
              <a:t>2025/4/1</a:t>
            </a:fld>
            <a:endParaRPr lang="zh-CN" altLang="en-US"/>
          </a:p>
        </p:txBody>
      </p:sp>
      <p:sp>
        <p:nvSpPr>
          <p:cNvPr id="5" name="页脚占位符 4">
            <a:extLst>
              <a:ext uri="{FF2B5EF4-FFF2-40B4-BE49-F238E27FC236}">
                <a16:creationId xmlns:a16="http://schemas.microsoft.com/office/drawing/2014/main" id="{7CFA9330-DA42-4C9C-A086-9DEE9FFD1F3F}"/>
              </a:ext>
            </a:extLst>
          </p:cNvPr>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C05BEDA-DF57-4F77-AC5D-03EBDF61FF77}"/>
              </a:ext>
            </a:extLst>
          </p:cNvPr>
          <p:cNvSpPr>
            <a:spLocks noGrp="1"/>
          </p:cNvSpPr>
          <p:nvPr>
            <p:ph type="sldNum" sz="quarter" idx="12"/>
          </p:nvPr>
        </p:nvSpPr>
        <p:spPr>
          <a:xfrm>
            <a:off x="8610600" y="6356352"/>
            <a:ext cx="2743200" cy="365125"/>
          </a:xfrm>
          <a:prstGeom prst="rect">
            <a:avLst/>
          </a:prstGeom>
        </p:spPr>
        <p:txBody>
          <a:bodyPr/>
          <a:lstStyle/>
          <a:p>
            <a:fld id="{35CF8BBC-0C41-4A9A-9FD6-E5E96B7E702A}" type="slidenum">
              <a:rPr lang="zh-CN" altLang="en-US" smtClean="0"/>
              <a:t>‹#›</a:t>
            </a:fld>
            <a:endParaRPr lang="zh-CN" altLang="en-US"/>
          </a:p>
        </p:txBody>
      </p:sp>
    </p:spTree>
    <p:extLst>
      <p:ext uri="{BB962C8B-B14F-4D97-AF65-F5344CB8AC3E}">
        <p14:creationId xmlns:p14="http://schemas.microsoft.com/office/powerpoint/2010/main" val="973190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978865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995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3895686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81020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212364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99147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27374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32653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3148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745927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47319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293845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673371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2700144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9950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3251651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41845514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47088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523165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2152701" cy="2908455"/>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998863" y="0"/>
            <a:ext cx="1839816" cy="1343512"/>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01200" y="4203700"/>
            <a:ext cx="2870200" cy="2870200"/>
          </a:xfrm>
          <a:prstGeom prst="rect">
            <a:avLst/>
          </a:prstGeom>
        </p:spPr>
      </p:pic>
      <p:sp>
        <p:nvSpPr>
          <p:cNvPr id="9" name="TextBox 8">
            <a:extLst>
              <a:ext uri="{FF2B5EF4-FFF2-40B4-BE49-F238E27FC236}">
                <a16:creationId xmlns:a16="http://schemas.microsoft.com/office/drawing/2014/main" id="{84C81896-1ED6-420D-B7F5-0985309898A2}"/>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10" name="Isosceles Triangle 9">
            <a:extLst>
              <a:ext uri="{FF2B5EF4-FFF2-40B4-BE49-F238E27FC236}">
                <a16:creationId xmlns:a16="http://schemas.microsoft.com/office/drawing/2014/main" id="{32E62DD1-107C-4D14-BA9D-B157EBB09648}"/>
              </a:ext>
            </a:extLst>
          </p:cNvPr>
          <p:cNvSpPr/>
          <p:nvPr userDrawn="1"/>
        </p:nvSpPr>
        <p:spPr>
          <a:xfrm rot="304199">
            <a:off x="113237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8826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51538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861873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43382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4/1/2025</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6782459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7203792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127886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8723365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24242089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4/1/2025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722405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313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a:extLst>
              <a:ext uri="{FF2B5EF4-FFF2-40B4-BE49-F238E27FC236}">
                <a16:creationId xmlns:a16="http://schemas.microsoft.com/office/drawing/2014/main" id="{A922D47C-82FD-4F2C-87C7-145380AFFB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5" name="矩形: 圆角 11">
            <a:extLst>
              <a:ext uri="{FF2B5EF4-FFF2-40B4-BE49-F238E27FC236}">
                <a16:creationId xmlns:a16="http://schemas.microsoft.com/office/drawing/2014/main" id="{AA1708C5-003A-4753-94FB-286DF80524A8}"/>
              </a:ext>
            </a:extLst>
          </p:cNvPr>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a:extLst>
              <a:ext uri="{FF2B5EF4-FFF2-40B4-BE49-F238E27FC236}">
                <a16:creationId xmlns:a16="http://schemas.microsoft.com/office/drawing/2014/main" id="{66D3049D-4243-418E-97B9-62743E7470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1" y="-1"/>
            <a:ext cx="1473201" cy="1990400"/>
          </a:xfrm>
          <a:prstGeom prst="rect">
            <a:avLst/>
          </a:prstGeom>
        </p:spPr>
      </p:pic>
      <p:pic>
        <p:nvPicPr>
          <p:cNvPr id="7" name="图片 10">
            <a:extLst>
              <a:ext uri="{FF2B5EF4-FFF2-40B4-BE49-F238E27FC236}">
                <a16:creationId xmlns:a16="http://schemas.microsoft.com/office/drawing/2014/main" id="{C2490763-322A-4537-8D04-C06ED7AF5CB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flipH="1">
            <a:off x="508000" y="12700"/>
            <a:ext cx="1591937" cy="1162500"/>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84E9E53F-08AC-4E6E-A253-21409101328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a:extLst>
              <a:ext uri="{FF2B5EF4-FFF2-40B4-BE49-F238E27FC236}">
                <a16:creationId xmlns:a16="http://schemas.microsoft.com/office/drawing/2014/main" id="{0D7197AA-9823-4854-B8C7-32608D5927EB}"/>
              </a:ext>
            </a:extLst>
          </p:cNvPr>
          <p:cNvSpPr txBox="1"/>
          <p:nvPr userDrawn="1"/>
        </p:nvSpPr>
        <p:spPr>
          <a:xfrm>
            <a:off x="0" y="6629400"/>
            <a:ext cx="473719"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a:extLst>
              <a:ext uri="{FF2B5EF4-FFF2-40B4-BE49-F238E27FC236}">
                <a16:creationId xmlns:a16="http://schemas.microsoft.com/office/drawing/2014/main" id="{30CE7194-57D1-43BC-9D2D-BAC051210296}"/>
              </a:ext>
            </a:extLst>
          </p:cNvPr>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23044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79C14-FC10-40CC-8384-BFFA976DB1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FD5968-97A4-45F0-A2D7-99D219122C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6C2AE-F115-4C08-B4BF-6E4160F6CE33}"/>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5" name="Footer Placeholder 4">
            <a:extLst>
              <a:ext uri="{FF2B5EF4-FFF2-40B4-BE49-F238E27FC236}">
                <a16:creationId xmlns:a16="http://schemas.microsoft.com/office/drawing/2014/main" id="{B2CC475E-AB64-48D4-A260-9B07B6134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A0FCC5-13DE-41FA-90BA-0302EB29B277}"/>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8750714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05692-24E3-4479-BF32-5F161F8B4C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35F9D7-0E85-4FCC-B3AD-1DDC82E76AD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2360A1-70A5-4C30-B68F-13926318ADC9}"/>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5" name="Footer Placeholder 4">
            <a:extLst>
              <a:ext uri="{FF2B5EF4-FFF2-40B4-BE49-F238E27FC236}">
                <a16:creationId xmlns:a16="http://schemas.microsoft.com/office/drawing/2014/main" id="{E25395D0-FB8F-464D-9D95-6A3C0C803F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048967-3487-4A3B-BED0-D2550F9CB24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7096871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A3E6-874A-42BC-8072-9334E452C1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ABB21C-8AFB-4231-B394-336EB1E8D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97CE5-5422-445C-9F60-4955C79D757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5" name="Footer Placeholder 4">
            <a:extLst>
              <a:ext uri="{FF2B5EF4-FFF2-40B4-BE49-F238E27FC236}">
                <a16:creationId xmlns:a16="http://schemas.microsoft.com/office/drawing/2014/main" id="{F4611D1E-F9AB-4591-B936-0BB1390308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C0FCD1-CB5F-4022-9899-A766D76B92B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84220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DDED-45AA-48B1-9732-427239FE8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4FA4FF5-BF82-4FD6-A40F-D1CB5470EC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604-D79C-46FC-9FEE-1153588DB56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7F1679-FABA-4ED1-91E8-C2B2D1D33A72}"/>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6" name="Footer Placeholder 5">
            <a:extLst>
              <a:ext uri="{FF2B5EF4-FFF2-40B4-BE49-F238E27FC236}">
                <a16:creationId xmlns:a16="http://schemas.microsoft.com/office/drawing/2014/main" id="{354CA18E-A9E9-4553-9083-73D3B605E8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11B9157-9A1D-45AD-A292-EDD41AA6BCB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06953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41A5-21D8-42B4-8057-0724995C1C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A370CB1-38A5-436A-BE35-E454499FA8B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FEEC23-FBAA-4305-9F26-C6787F7C296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21407-8DAF-4380-8718-E08ED6A028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5FE0D-7025-4114-AAE1-8ACC8C69F8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B61070-DEFA-4EBA-B21D-0BDF6AAD1271}"/>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8" name="Footer Placeholder 7">
            <a:extLst>
              <a:ext uri="{FF2B5EF4-FFF2-40B4-BE49-F238E27FC236}">
                <a16:creationId xmlns:a16="http://schemas.microsoft.com/office/drawing/2014/main" id="{7B53ABF6-4720-4448-8A59-3FB9E24878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A559313-308C-408E-BE25-354627DC125E}"/>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3678340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08FB-470F-4223-AC2D-0484DC8A10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5BD61F-745F-4E8D-9BB1-AA6CB32A553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4" name="Footer Placeholder 3">
            <a:extLst>
              <a:ext uri="{FF2B5EF4-FFF2-40B4-BE49-F238E27FC236}">
                <a16:creationId xmlns:a16="http://schemas.microsoft.com/office/drawing/2014/main" id="{5C33928F-7948-4C92-8FA8-BF748A1CD1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4C2F29-12BD-4126-8B28-65308EE51F2B}"/>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1409062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819CEF-4BE5-4452-9AAD-D923CE262505}"/>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3" name="Footer Placeholder 2">
            <a:extLst>
              <a:ext uri="{FF2B5EF4-FFF2-40B4-BE49-F238E27FC236}">
                <a16:creationId xmlns:a16="http://schemas.microsoft.com/office/drawing/2014/main" id="{24F39FEF-7F12-480E-A74E-8A1405C4B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B4FBF6B-D539-4340-A00D-89ACD94DACBD}"/>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062307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3CE0-9EBE-49A1-8389-6D3761E8C2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A6F53-84B7-400E-9093-B57EEC88FCF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1471B-5872-46C2-AE2C-4307319752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3ED0C3-01DF-4288-B926-C0C082208D9D}"/>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6" name="Footer Placeholder 5">
            <a:extLst>
              <a:ext uri="{FF2B5EF4-FFF2-40B4-BE49-F238E27FC236}">
                <a16:creationId xmlns:a16="http://schemas.microsoft.com/office/drawing/2014/main" id="{241B3D40-DBA2-45BA-A391-6C66F36FE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96DB40-B44D-4EE8-B465-EB7BF7B8BC88}"/>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53815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C8CF-DEA5-43A9-B755-72AFF3621D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664B7B-F507-47F1-B050-6256A83B981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7A724E-C965-42EC-B3FC-DBD38BD842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F2FDE-1E38-4BD9-B404-9357C44B5D3A}"/>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6" name="Footer Placeholder 5">
            <a:extLst>
              <a:ext uri="{FF2B5EF4-FFF2-40B4-BE49-F238E27FC236}">
                <a16:creationId xmlns:a16="http://schemas.microsoft.com/office/drawing/2014/main" id="{EDB9B901-86F0-4896-884A-96AD6115FC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901C11-8C0B-4D49-AC13-EBEE7D0E0476}"/>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3393396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400D-C7A8-48DF-857C-4EF967F2EB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34A70-8E90-4849-A811-48D278E505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F72E8-4F55-40A0-A726-99071595856C}"/>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5" name="Footer Placeholder 4">
            <a:extLst>
              <a:ext uri="{FF2B5EF4-FFF2-40B4-BE49-F238E27FC236}">
                <a16:creationId xmlns:a16="http://schemas.microsoft.com/office/drawing/2014/main" id="{A20C5B46-B3EF-4291-874F-390D9D8AC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743DC-B03F-4048-A0C7-94FF68297925}"/>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204152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4960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FD975E-EC43-4DAA-8D95-47EEE42F3B9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1A3DC8-EC1E-4028-A5B0-24171AB6702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A301-FFF1-46ED-8746-A0D7F7CE812E}"/>
              </a:ext>
            </a:extLst>
          </p:cNvPr>
          <p:cNvSpPr>
            <a:spLocks noGrp="1"/>
          </p:cNvSpPr>
          <p:nvPr>
            <p:ph type="dt" sz="half" idx="10"/>
          </p:nvPr>
        </p:nvSpPr>
        <p:spPr>
          <a:xfrm>
            <a:off x="838200" y="6356350"/>
            <a:ext cx="2743200" cy="365125"/>
          </a:xfrm>
          <a:prstGeom prst="rect">
            <a:avLst/>
          </a:prstGeom>
        </p:spPr>
        <p:txBody>
          <a:bodyPr/>
          <a:lstStyle/>
          <a:p>
            <a:fld id="{7A3BAD21-07F0-48CD-9FCC-01ADFD122B6F}" type="datetimeFigureOut">
              <a:rPr lang="en-US" smtClean="0"/>
              <a:t>4/1/2025</a:t>
            </a:fld>
            <a:endParaRPr lang="en-US"/>
          </a:p>
        </p:txBody>
      </p:sp>
      <p:sp>
        <p:nvSpPr>
          <p:cNvPr id="5" name="Footer Placeholder 4">
            <a:extLst>
              <a:ext uri="{FF2B5EF4-FFF2-40B4-BE49-F238E27FC236}">
                <a16:creationId xmlns:a16="http://schemas.microsoft.com/office/drawing/2014/main" id="{BFE25B77-1647-4502-B2B6-C8A2210B7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706968-29D2-40BB-A1FB-DE962F20EFEA}"/>
              </a:ext>
            </a:extLst>
          </p:cNvPr>
          <p:cNvSpPr>
            <a:spLocks noGrp="1"/>
          </p:cNvSpPr>
          <p:nvPr>
            <p:ph type="sldNum" sz="quarter" idx="12"/>
          </p:nvPr>
        </p:nvSpPr>
        <p:spPr>
          <a:xfrm>
            <a:off x="8610600" y="6356350"/>
            <a:ext cx="2743200" cy="365125"/>
          </a:xfrm>
          <a:prstGeom prst="rect">
            <a:avLst/>
          </a:prstGeom>
        </p:spPr>
        <p:txBody>
          <a:bodyPr/>
          <a:lstStyle/>
          <a:p>
            <a:fld id="{FC5750E1-3922-4A09-81C4-6D0208A5803D}" type="slidenum">
              <a:rPr lang="en-US" smtClean="0"/>
              <a:t>‹#›</a:t>
            </a:fld>
            <a:endParaRPr lang="en-US"/>
          </a:p>
        </p:txBody>
      </p:sp>
    </p:spTree>
    <p:extLst>
      <p:ext uri="{BB962C8B-B14F-4D97-AF65-F5344CB8AC3E}">
        <p14:creationId xmlns:p14="http://schemas.microsoft.com/office/powerpoint/2010/main" val="716884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26" name="Picture 2" descr="Bãi Biển Mùa Hè Hoạt Hình. Thiên Đường Nghỉ Dưỡng Thiên Nhiên, Đại Dương  Hoặc Bờ Biển. Minh Họa Nền Phong Cảnh Bên Bờ Biển Vector - Free.Vector6.com">
            <a:extLst>
              <a:ext uri="{FF2B5EF4-FFF2-40B4-BE49-F238E27FC236}">
                <a16:creationId xmlns:a16="http://schemas.microsoft.com/office/drawing/2014/main" id="{0A040307-2DA6-3537-C994-14C242AB30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30" y="0"/>
            <a:ext cx="12366259" cy="719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3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1168D026-3A8E-4714-9A39-2120DEC1A4D3}"/>
              </a:ext>
            </a:extLst>
          </p:cNvPr>
          <p:cNvSpPr>
            <a:spLocks noGrp="1"/>
          </p:cNvSpPr>
          <p:nvPr>
            <p:ph type="pic" sz="quarter" idx="10"/>
          </p:nvPr>
        </p:nvSpPr>
        <p:spPr>
          <a:xfrm>
            <a:off x="2127621" y="2007590"/>
            <a:ext cx="2784764" cy="2784764"/>
          </a:xfrm>
          <a:custGeom>
            <a:avLst/>
            <a:gdLst>
              <a:gd name="connsiteX0" fmla="*/ 1392382 w 2784764"/>
              <a:gd name="connsiteY0" fmla="*/ 0 h 2784764"/>
              <a:gd name="connsiteX1" fmla="*/ 2784764 w 2784764"/>
              <a:gd name="connsiteY1" fmla="*/ 1392382 h 2784764"/>
              <a:gd name="connsiteX2" fmla="*/ 1392382 w 2784764"/>
              <a:gd name="connsiteY2" fmla="*/ 2784764 h 2784764"/>
              <a:gd name="connsiteX3" fmla="*/ 0 w 2784764"/>
              <a:gd name="connsiteY3" fmla="*/ 1392382 h 2784764"/>
            </a:gdLst>
            <a:ahLst/>
            <a:cxnLst>
              <a:cxn ang="0">
                <a:pos x="connsiteX0" y="connsiteY0"/>
              </a:cxn>
              <a:cxn ang="0">
                <a:pos x="connsiteX1" y="connsiteY1"/>
              </a:cxn>
              <a:cxn ang="0">
                <a:pos x="connsiteX2" y="connsiteY2"/>
              </a:cxn>
              <a:cxn ang="0">
                <a:pos x="connsiteX3" y="connsiteY3"/>
              </a:cxn>
            </a:cxnLst>
            <a:rect l="l" t="t" r="r" b="b"/>
            <a:pathLst>
              <a:path w="2784764" h="2784764">
                <a:moveTo>
                  <a:pt x="1392382" y="0"/>
                </a:moveTo>
                <a:lnTo>
                  <a:pt x="2784764" y="1392382"/>
                </a:lnTo>
                <a:lnTo>
                  <a:pt x="1392382" y="2784764"/>
                </a:lnTo>
                <a:lnTo>
                  <a:pt x="0" y="1392382"/>
                </a:lnTo>
                <a:close/>
              </a:path>
            </a:pathLst>
          </a:custGeom>
          <a:solidFill>
            <a:schemeClr val="bg1"/>
          </a:solidFill>
          <a:ln w="57150">
            <a:gradFill flip="none" rotWithShape="1">
              <a:gsLst>
                <a:gs pos="0">
                  <a:schemeClr val="bg1"/>
                </a:gs>
                <a:gs pos="100000">
                  <a:schemeClr val="bg1">
                    <a:lumMod val="85000"/>
                  </a:schemeClr>
                </a:gs>
              </a:gsLst>
              <a:lin ang="8100000" scaled="1"/>
              <a:tileRect/>
            </a:gradFill>
          </a:ln>
          <a:effectLst>
            <a:outerShdw blurRad="381000" dist="381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chemeClr val="lt1"/>
                </a:solidFill>
              </a:defRPr>
            </a:lvl1pPr>
          </a:lstStyle>
          <a:p>
            <a:pPr marL="0" lvl="0" algn="ctr" defTabSz="457200"/>
            <a:endParaRPr lang="zh-CN" altLang="en-US"/>
          </a:p>
        </p:txBody>
      </p:sp>
    </p:spTree>
    <p:extLst>
      <p:ext uri="{BB962C8B-B14F-4D97-AF65-F5344CB8AC3E}">
        <p14:creationId xmlns:p14="http://schemas.microsoft.com/office/powerpoint/2010/main" val="30271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035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 userDrawn="1">
  <p:cSld name="Title and four columns ">
    <p:bg>
      <p:bgPr>
        <a:blipFill dpi="0" rotWithShape="1">
          <a:blip r:embed="rId2">
            <a:lum/>
          </a:blip>
          <a:srcRect/>
          <a:stretch>
            <a:fillRect l="-6000" r="-6000"/>
          </a:stretch>
        </a:blip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793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1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46.xml"/><Relationship Id="rId7"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834BCF4-A8E2-71CC-A2BD-2F37D81241C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485507" y="274752"/>
            <a:ext cx="1252390" cy="1252390"/>
          </a:xfrm>
          <a:prstGeom prst="rect">
            <a:avLst/>
          </a:prstGeom>
        </p:spPr>
      </p:pic>
    </p:spTree>
    <p:extLst>
      <p:ext uri="{BB962C8B-B14F-4D97-AF65-F5344CB8AC3E}">
        <p14:creationId xmlns:p14="http://schemas.microsoft.com/office/powerpoint/2010/main" val="3950295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39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white circle with leaves and blue text&#10;&#10;Description automatically generated">
            <a:extLst>
              <a:ext uri="{FF2B5EF4-FFF2-40B4-BE49-F238E27FC236}">
                <a16:creationId xmlns:a16="http://schemas.microsoft.com/office/drawing/2014/main" id="{7F20CBBB-F63A-5B6F-B662-8EB133F5ED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7227" y="189911"/>
            <a:ext cx="1346658" cy="1346658"/>
          </a:xfrm>
          <a:prstGeom prst="rect">
            <a:avLst/>
          </a:prstGeom>
        </p:spPr>
      </p:pic>
    </p:spTree>
    <p:extLst>
      <p:ext uri="{BB962C8B-B14F-4D97-AF65-F5344CB8AC3E}">
        <p14:creationId xmlns:p14="http://schemas.microsoft.com/office/powerpoint/2010/main" val="42124470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3084D74-66DC-046A-5C75-6D04B51879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416186386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31224290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198099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11.xml"/><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4.xml"/><Relationship Id="rId1" Type="http://schemas.openxmlformats.org/officeDocument/2006/relationships/tags" Target="../tags/tag12.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4.xml"/><Relationship Id="rId5" Type="http://schemas.microsoft.com/office/2007/relationships/hdphoto" Target="../media/hdphoto4.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51.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microsoft.com/office/2007/relationships/media" Target="../media/media1.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image" Target="../media/image25.png"/><Relationship Id="rId4" Type="http://schemas.openxmlformats.org/officeDocument/2006/relationships/slideLayout" Target="../slideLayouts/slideLayout51.xml"/><Relationship Id="rId9" Type="http://schemas.openxmlformats.org/officeDocument/2006/relationships/image" Target="../media/image24.png"/><Relationship Id="rId1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microsoft.com/office/2007/relationships/media" Target="../media/media1.mp3"/><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audio" Target="../media/audio2.wav"/><Relationship Id="rId11" Type="http://schemas.openxmlformats.org/officeDocument/2006/relationships/image" Target="../media/image26.png"/><Relationship Id="rId5" Type="http://schemas.openxmlformats.org/officeDocument/2006/relationships/audio" Target="../media/audio1.wav"/><Relationship Id="rId10" Type="http://schemas.openxmlformats.org/officeDocument/2006/relationships/image" Target="../media/image25.png"/><Relationship Id="rId4" Type="http://schemas.openxmlformats.org/officeDocument/2006/relationships/slideLayout" Target="../slideLayouts/slideLayout51.xml"/><Relationship Id="rId9" Type="http://schemas.openxmlformats.org/officeDocument/2006/relationships/image" Target="../media/image24.png"/><Relationship Id="rId1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35.pn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10.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593234-95C1-BCF4-5BC4-DB889BCA4D17}"/>
              </a:ext>
            </a:extLst>
          </p:cNvPr>
          <p:cNvPicPr>
            <a:picLocks noChangeAspect="1"/>
          </p:cNvPicPr>
          <p:nvPr/>
        </p:nvPicPr>
        <p:blipFill>
          <a:blip r:embed="rId4"/>
          <a:stretch>
            <a:fillRect/>
          </a:stretch>
        </p:blipFill>
        <p:spPr>
          <a:xfrm>
            <a:off x="2020097" y="1329853"/>
            <a:ext cx="7980356" cy="5017443"/>
          </a:xfrm>
          <a:prstGeom prst="rect">
            <a:avLst/>
          </a:prstGeom>
        </p:spPr>
      </p:pic>
      <p:pic>
        <p:nvPicPr>
          <p:cNvPr id="7" name="Picture 6">
            <a:extLst>
              <a:ext uri="{FF2B5EF4-FFF2-40B4-BE49-F238E27FC236}">
                <a16:creationId xmlns:a16="http://schemas.microsoft.com/office/drawing/2014/main" id="{7EBB89CF-7315-6101-A880-980652FA1983}"/>
              </a:ext>
            </a:extLst>
          </p:cNvPr>
          <p:cNvPicPr>
            <a:picLocks noChangeAspect="1"/>
          </p:cNvPicPr>
          <p:nvPr/>
        </p:nvPicPr>
        <p:blipFill>
          <a:blip r:embed="rId5"/>
          <a:stretch>
            <a:fillRect/>
          </a:stretch>
        </p:blipFill>
        <p:spPr>
          <a:xfrm>
            <a:off x="3222640" y="879256"/>
            <a:ext cx="5499069" cy="2127688"/>
          </a:xfrm>
          <a:prstGeom prst="rect">
            <a:avLst/>
          </a:prstGeom>
        </p:spPr>
      </p:pic>
    </p:spTree>
    <p:custDataLst>
      <p:tags r:id="rId1"/>
    </p:custDataLst>
    <p:extLst>
      <p:ext uri="{BB962C8B-B14F-4D97-AF65-F5344CB8AC3E}">
        <p14:creationId xmlns:p14="http://schemas.microsoft.com/office/powerpoint/2010/main" val="2616635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1289253541"/>
              </p:ext>
            </p:extLst>
          </p:nvPr>
        </p:nvGraphicFramePr>
        <p:xfrm>
          <a:off x="380999" y="561975"/>
          <a:ext cx="11287125" cy="5753100"/>
        </p:xfrm>
        <a:graphic>
          <a:graphicData uri="http://schemas.openxmlformats.org/drawingml/2006/table">
            <a:tbl>
              <a:tblPr firstRow="1" firstCol="1" lastRow="1" lastCol="1" bandRow="1" bandCol="1">
                <a:tableStyleId>{5C22544A-7EE6-4342-B048-85BDC9FD1C3A}</a:tableStyleId>
              </a:tblPr>
              <a:tblGrid>
                <a:gridCol w="7137744">
                  <a:extLst>
                    <a:ext uri="{9D8B030D-6E8A-4147-A177-3AD203B41FA5}">
                      <a16:colId xmlns:a16="http://schemas.microsoft.com/office/drawing/2014/main" val="1599383346"/>
                    </a:ext>
                  </a:extLst>
                </a:gridCol>
                <a:gridCol w="4149381">
                  <a:extLst>
                    <a:ext uri="{9D8B030D-6E8A-4147-A177-3AD203B41FA5}">
                      <a16:colId xmlns:a16="http://schemas.microsoft.com/office/drawing/2014/main" val="3184159045"/>
                    </a:ext>
                  </a:extLst>
                </a:gridCol>
              </a:tblGrid>
              <a:tr h="1342101">
                <a:tc gridSpan="2">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4410999">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400" b="1" dirty="0">
                          <a:solidFill>
                            <a:srgbClr val="002060"/>
                          </a:solidFill>
                          <a:effectLst/>
                          <a:latin typeface="Calibri" panose="020F0502020204030204" pitchFamily="34" charset="0"/>
                          <a:cs typeface="Calibri" panose="020F0502020204030204" pitchFamily="34" charset="0"/>
                        </a:rPr>
                        <a:t> </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
        <p:nvSpPr>
          <p:cNvPr id="4" name="TextBox 3">
            <a:extLst>
              <a:ext uri="{FF2B5EF4-FFF2-40B4-BE49-F238E27FC236}">
                <a16:creationId xmlns:a16="http://schemas.microsoft.com/office/drawing/2014/main" id="{1C7BE2F2-4D36-42D9-2B6C-F99EDEAF49CE}"/>
              </a:ext>
            </a:extLst>
          </p:cNvPr>
          <p:cNvSpPr txBox="1"/>
          <p:nvPr/>
        </p:nvSpPr>
        <p:spPr>
          <a:xfrm>
            <a:off x="419100" y="2219325"/>
            <a:ext cx="67722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Địa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hình</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phẳng</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thuận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lợi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cho</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việc</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sản</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xuất</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và</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lưu</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trú</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của</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con </a:t>
            </a:r>
            <a:r>
              <a:rPr lang="en-US" sz="2400" b="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người</a:t>
            </a:r>
            <a:r>
              <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060309-EA6E-7A96-B07B-6F07527519C4}"/>
              </a:ext>
            </a:extLst>
          </p:cNvPr>
          <p:cNvSpPr txBox="1"/>
          <p:nvPr/>
        </p:nvSpPr>
        <p:spPr>
          <a:xfrm>
            <a:off x="400051" y="3095625"/>
            <a:ext cx="7077074" cy="1569660"/>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Khu vực Đông Nam Bộ có đất xám và đất ba zan thuận lợi cho trồng cây công nghiệp, khu vực đồng bằng có đất phù sa thuận lợi cho trồng cây lương thực.</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579211A-C828-0383-BF4E-61ECF4AC8DFA}"/>
              </a:ext>
            </a:extLst>
          </p:cNvPr>
          <p:cNvSpPr txBox="1"/>
          <p:nvPr/>
        </p:nvSpPr>
        <p:spPr>
          <a:xfrm>
            <a:off x="438151" y="4562475"/>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Khí hậu phân mùa thuận lợi cho việc sản xuất nông nghiệp và đời sống của nhân dân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803BC0-C0D2-4CD4-7BDC-E5BB8545A0E6}"/>
              </a:ext>
            </a:extLst>
          </p:cNvPr>
          <p:cNvSpPr txBox="1"/>
          <p:nvPr/>
        </p:nvSpPr>
        <p:spPr>
          <a:xfrm>
            <a:off x="428626" y="5524500"/>
            <a:ext cx="7077074" cy="830997"/>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Sông ngòi kênh rạch chằng chịt giúp phát triển giao thông đường thủy, nuôi trồng thủy sản. </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B28125F-2FB9-D835-EB98-11B29FC1B6AD}"/>
              </a:ext>
            </a:extLst>
          </p:cNvPr>
          <p:cNvSpPr txBox="1"/>
          <p:nvPr/>
        </p:nvSpPr>
        <p:spPr>
          <a:xfrm>
            <a:off x="7572375" y="2447925"/>
            <a:ext cx="3790951" cy="2308324"/>
          </a:xfrm>
          <a:prstGeom prst="rect">
            <a:avLst/>
          </a:prstGeom>
          <a:noFill/>
        </p:spPr>
        <p:txBody>
          <a:bodyPr wrap="square" rtlCol="0">
            <a:spAutoFit/>
          </a:bodyPr>
          <a:lstStyle/>
          <a:p>
            <a:pPr marL="342900" indent="-342900" algn="just">
              <a:buFont typeface="Arial" panose="020B0604020202020204" pitchFamily="34" charset="0"/>
              <a:buChar char="•"/>
            </a:pPr>
            <a:r>
              <a:rPr lang="vi-VN"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Các hiện tượng như: lũ lụt; sạt lở đất ven sông, ven biển; đất bị nhiễm mặn; thiếu nước vào mùa khô;... gây nhiều khó khăn cho người dân.</a:t>
            </a:r>
            <a:endParaRPr lang="en-US"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79045679"/>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4"/>
          <a:stretch>
            <a:fillRect/>
          </a:stretch>
        </p:blipFill>
        <p:spPr>
          <a:xfrm>
            <a:off x="2857500" y="321436"/>
            <a:ext cx="6394633" cy="4817725"/>
          </a:xfrm>
          <a:prstGeom prst="rect">
            <a:avLst/>
          </a:prstGeom>
        </p:spPr>
      </p:pic>
    </p:spTree>
    <p:custDataLst>
      <p:tags r:id="rId1"/>
    </p:custDataLst>
    <p:extLst>
      <p:ext uri="{BB962C8B-B14F-4D97-AF65-F5344CB8AC3E}">
        <p14:creationId xmlns:p14="http://schemas.microsoft.com/office/powerpoint/2010/main" val="1682042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4">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05173" y="1674763"/>
            <a:ext cx="7362727" cy="3170099"/>
          </a:xfrm>
          <a:prstGeom prst="rect">
            <a:avLst/>
          </a:prstGeom>
          <a:noFill/>
        </p:spPr>
        <p:txBody>
          <a:bodyPr wrap="square" rtlCol="0">
            <a:spAutoFit/>
          </a:bodyPr>
          <a:lstStyle/>
          <a:p>
            <a:pPr lvl="0" algn="ctr" defTabSz="609630">
              <a:defRPr/>
            </a:pPr>
            <a:r>
              <a:rPr lang="vi-VN" sz="4000" b="1" dirty="0">
                <a:solidFill>
                  <a:prstClr val="black"/>
                </a:solidFill>
                <a:latin typeface="Calibri"/>
              </a:rPr>
              <a:t>Hoạt động 2:  Một số biện pháp khắc phục khó khăn của môi trường thiên nhiên đối với sản xuất và sinh hoạt của người dân vùng Nam Bộ</a:t>
            </a:r>
            <a:endParaRPr kumimoji="0" lang="en-US" altLang="zh-CN" sz="88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custDataLst>
      <p:tags r:id="rId1"/>
    </p:custDataLst>
    <p:extLst>
      <p:ext uri="{BB962C8B-B14F-4D97-AF65-F5344CB8AC3E}">
        <p14:creationId xmlns:p14="http://schemas.microsoft.com/office/powerpoint/2010/main" val="3946743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1.48148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3048000" y="895351"/>
            <a:ext cx="8505825" cy="27051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a:rPr>
              <a:t>Đề xuất một số biện pháp khắc phục khó khăn của môi trường thiên nhiên đối với sản xuất và sinh hoạt của người dân vùng Nam Bộ.</a:t>
            </a:r>
            <a:endParaRPr kumimoji="0" lang="vi-VN" sz="40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descr="Cartoon happy school boy waving hand Premium Vector">
            <a:extLst>
              <a:ext uri="{FF2B5EF4-FFF2-40B4-BE49-F238E27FC236}">
                <a16:creationId xmlns:a16="http://schemas.microsoft.com/office/drawing/2014/main" id="{1C5853FB-6EF8-618B-AE13-D2432D96C6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1611" y="1429567"/>
            <a:ext cx="4476750" cy="59626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58771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5126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264B7797-7C88-4E78-B59E-8A6E507F4A48}"/>
              </a:ext>
            </a:extLst>
          </p:cNvPr>
          <p:cNvSpPr/>
          <p:nvPr/>
        </p:nvSpPr>
        <p:spPr>
          <a:xfrm>
            <a:off x="304800" y="2105024"/>
            <a:ext cx="3190875" cy="2486025"/>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srgbClr val="002060"/>
                </a:solidFill>
                <a:latin typeface="Calibri" panose="020F0502020204030204"/>
              </a:rPr>
              <a:t>Bi</a:t>
            </a:r>
            <a:r>
              <a:rPr lang="vi-VN" sz="2400" b="1" dirty="0">
                <a:solidFill>
                  <a:srgbClr val="002060"/>
                </a:solidFill>
                <a:latin typeface="Calibri" panose="020F0502020204030204"/>
              </a:rPr>
              <a:t>ện pháp khắc phục khó khăn của môi trường thiên nhiên đối với sản xuất và sinh hoạt của người dân vùng Nam Bộ</a:t>
            </a:r>
            <a:endParaRPr kumimoji="0" lang="vi-VN" sz="2400" b="1" i="0" u="none" strike="noStrike" kern="1200" cap="none" spc="0" normalizeH="0" baseline="0" noProof="0" dirty="0">
              <a:ln>
                <a:noFill/>
              </a:ln>
              <a:solidFill>
                <a:srgbClr val="002060"/>
              </a:solidFill>
              <a:effectLst/>
              <a:uLnTx/>
              <a:uFillTx/>
              <a:latin typeface="Calibri" panose="020F0502020204030204"/>
            </a:endParaRPr>
          </a:p>
        </p:txBody>
      </p:sp>
      <p:cxnSp>
        <p:nvCxnSpPr>
          <p:cNvPr id="5" name="Straight Arrow Connector 4">
            <a:extLst>
              <a:ext uri="{FF2B5EF4-FFF2-40B4-BE49-F238E27FC236}">
                <a16:creationId xmlns:a16="http://schemas.microsoft.com/office/drawing/2014/main" id="{1D3151C9-6CDC-4B85-27E5-43D6F7B48BA6}"/>
              </a:ext>
            </a:extLst>
          </p:cNvPr>
          <p:cNvCxnSpPr>
            <a:cxnSpLocks/>
            <a:stCxn id="4" idx="3"/>
            <a:endCxn id="12" idx="1"/>
          </p:cNvCxnSpPr>
          <p:nvPr/>
        </p:nvCxnSpPr>
        <p:spPr>
          <a:xfrm flipV="1">
            <a:off x="3495675" y="1504950"/>
            <a:ext cx="923925" cy="1843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39E2E0B-CF2A-3670-8242-9609CAAE7EFA}"/>
              </a:ext>
            </a:extLst>
          </p:cNvPr>
          <p:cNvCxnSpPr>
            <a:cxnSpLocks/>
            <a:endCxn id="14" idx="1"/>
          </p:cNvCxnSpPr>
          <p:nvPr/>
        </p:nvCxnSpPr>
        <p:spPr>
          <a:xfrm flipV="1">
            <a:off x="3543300" y="2809875"/>
            <a:ext cx="1190625" cy="6000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CAF51B1-8FA1-7BE5-93AD-67BFF7ED2003}"/>
              </a:ext>
            </a:extLst>
          </p:cNvPr>
          <p:cNvSpPr/>
          <p:nvPr/>
        </p:nvSpPr>
        <p:spPr>
          <a:xfrm>
            <a:off x="4419600" y="1019175"/>
            <a:ext cx="6477000" cy="97155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dirty="0">
                <a:solidFill>
                  <a:prstClr val="black"/>
                </a:solidFill>
                <a:latin typeface="Calibri" panose="020F0502020204030204"/>
              </a:rPr>
              <a:t>Dẫn nước ngọt vào ruộng để thau chua, rửa mặn (đối với vùng đất bị nhiễm mặn).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3992251C-D7EB-1A53-EAB3-101F1A1AA5FF}"/>
              </a:ext>
            </a:extLst>
          </p:cNvPr>
          <p:cNvSpPr/>
          <p:nvPr/>
        </p:nvSpPr>
        <p:spPr>
          <a:xfrm>
            <a:off x="4733925" y="2314575"/>
            <a:ext cx="6229349" cy="9906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dirty="0" err="1">
                <a:solidFill>
                  <a:prstClr val="black"/>
                </a:solidFill>
              </a:rPr>
              <a:t>Lựa</a:t>
            </a:r>
            <a:r>
              <a:rPr lang="en-US" sz="2800" dirty="0">
                <a:solidFill>
                  <a:prstClr val="black"/>
                </a:solidFill>
              </a:rPr>
              <a:t> </a:t>
            </a:r>
            <a:r>
              <a:rPr lang="en-US" sz="2800" dirty="0" err="1">
                <a:solidFill>
                  <a:prstClr val="black"/>
                </a:solidFill>
              </a:rPr>
              <a:t>chọn</a:t>
            </a:r>
            <a:r>
              <a:rPr lang="en-US" sz="2800" dirty="0">
                <a:solidFill>
                  <a:prstClr val="black"/>
                </a:solidFill>
              </a:rPr>
              <a:t> </a:t>
            </a:r>
            <a:r>
              <a:rPr lang="en-US" sz="2800" dirty="0" err="1">
                <a:solidFill>
                  <a:prstClr val="black"/>
                </a:solidFill>
              </a:rPr>
              <a:t>và</a:t>
            </a:r>
            <a:r>
              <a:rPr lang="en-US" sz="2800" dirty="0">
                <a:solidFill>
                  <a:prstClr val="black"/>
                </a:solidFill>
              </a:rPr>
              <a:t> </a:t>
            </a:r>
            <a:r>
              <a:rPr lang="en-US" sz="2800" dirty="0" err="1">
                <a:solidFill>
                  <a:prstClr val="black"/>
                </a:solidFill>
              </a:rPr>
              <a:t>trồng</a:t>
            </a:r>
            <a:r>
              <a:rPr lang="en-US" sz="2800" dirty="0">
                <a:solidFill>
                  <a:prstClr val="black"/>
                </a:solidFill>
              </a:rPr>
              <a:t> </a:t>
            </a:r>
            <a:r>
              <a:rPr lang="en-US" sz="2800" dirty="0" err="1">
                <a:solidFill>
                  <a:prstClr val="black"/>
                </a:solidFill>
              </a:rPr>
              <a:t>những</a:t>
            </a:r>
            <a:r>
              <a:rPr lang="en-US" sz="2800" dirty="0">
                <a:solidFill>
                  <a:prstClr val="black"/>
                </a:solidFill>
              </a:rPr>
              <a:t> </a:t>
            </a:r>
            <a:r>
              <a:rPr lang="en-US" sz="2800" dirty="0" err="1">
                <a:solidFill>
                  <a:prstClr val="black"/>
                </a:solidFill>
              </a:rPr>
              <a:t>giống</a:t>
            </a:r>
            <a:r>
              <a:rPr lang="en-US" sz="2800" dirty="0">
                <a:solidFill>
                  <a:prstClr val="black"/>
                </a:solidFill>
              </a:rPr>
              <a:t> </a:t>
            </a:r>
            <a:r>
              <a:rPr lang="en-US" sz="2800" dirty="0" err="1">
                <a:solidFill>
                  <a:prstClr val="black"/>
                </a:solidFill>
              </a:rPr>
              <a:t>cây</a:t>
            </a:r>
            <a:r>
              <a:rPr lang="en-US" sz="2800" dirty="0">
                <a:solidFill>
                  <a:prstClr val="black"/>
                </a:solidFill>
              </a:rPr>
              <a:t> </a:t>
            </a:r>
            <a:r>
              <a:rPr lang="en-US" sz="2800" dirty="0" err="1">
                <a:solidFill>
                  <a:prstClr val="black"/>
                </a:solidFill>
              </a:rPr>
              <a:t>chịu</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phù</a:t>
            </a:r>
            <a:r>
              <a:rPr lang="en-US" sz="2800" dirty="0">
                <a:solidFill>
                  <a:prstClr val="black"/>
                </a:solidFill>
              </a:rPr>
              <a:t> </a:t>
            </a:r>
            <a:r>
              <a:rPr lang="en-US" sz="2800" dirty="0" err="1">
                <a:solidFill>
                  <a:prstClr val="black"/>
                </a:solidFill>
              </a:rPr>
              <a:t>hợp</a:t>
            </a:r>
            <a:r>
              <a:rPr lang="en-US" sz="2800" dirty="0">
                <a:solidFill>
                  <a:prstClr val="black"/>
                </a:solidFill>
              </a:rPr>
              <a:t> </a:t>
            </a:r>
            <a:r>
              <a:rPr lang="en-US" sz="2800" dirty="0" err="1">
                <a:solidFill>
                  <a:prstClr val="black"/>
                </a:solidFill>
              </a:rPr>
              <a:t>với</a:t>
            </a:r>
            <a:r>
              <a:rPr lang="en-US" sz="2800" dirty="0">
                <a:solidFill>
                  <a:prstClr val="black"/>
                </a:solidFill>
              </a:rPr>
              <a:t> </a:t>
            </a:r>
            <a:r>
              <a:rPr lang="en-US" sz="2800" dirty="0" err="1">
                <a:solidFill>
                  <a:prstClr val="black"/>
                </a:solidFill>
              </a:rPr>
              <a:t>tình</a:t>
            </a:r>
            <a:r>
              <a:rPr lang="en-US" sz="2800" dirty="0">
                <a:solidFill>
                  <a:prstClr val="black"/>
                </a:solidFill>
              </a:rPr>
              <a:t> </a:t>
            </a:r>
            <a:r>
              <a:rPr lang="en-US" sz="2800" dirty="0" err="1">
                <a:solidFill>
                  <a:prstClr val="black"/>
                </a:solidFill>
              </a:rPr>
              <a:t>trạng</a:t>
            </a:r>
            <a:r>
              <a:rPr lang="en-US" sz="2800" dirty="0">
                <a:solidFill>
                  <a:prstClr val="black"/>
                </a:solidFill>
              </a:rPr>
              <a:t> </a:t>
            </a:r>
            <a:r>
              <a:rPr lang="en-US" sz="2800" dirty="0" err="1">
                <a:solidFill>
                  <a:prstClr val="black"/>
                </a:solidFill>
              </a:rPr>
              <a:t>mặn</a:t>
            </a:r>
            <a:r>
              <a:rPr lang="en-US" sz="2800" dirty="0">
                <a:solidFill>
                  <a:prstClr val="black"/>
                </a:solidFill>
              </a:rPr>
              <a:t> </a:t>
            </a:r>
            <a:r>
              <a:rPr lang="en-US" sz="2800" dirty="0" err="1">
                <a:solidFill>
                  <a:prstClr val="black"/>
                </a:solidFill>
              </a:rPr>
              <a:t>của</a:t>
            </a:r>
            <a:r>
              <a:rPr lang="en-US" sz="2800" dirty="0">
                <a:solidFill>
                  <a:prstClr val="black"/>
                </a:solidFill>
              </a:rPr>
              <a:t> </a:t>
            </a:r>
            <a:r>
              <a:rPr lang="en-US" sz="2800" dirty="0" err="1">
                <a:solidFill>
                  <a:prstClr val="black"/>
                </a:solidFill>
              </a:rPr>
              <a:t>đất</a:t>
            </a:r>
            <a:r>
              <a:rPr lang="en-US" sz="2800" dirty="0">
                <a:solidFill>
                  <a:prstClr val="black"/>
                </a:solidFill>
              </a:rPr>
              <a:t>.</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21" name="Straight Arrow Connector 20">
            <a:extLst>
              <a:ext uri="{FF2B5EF4-FFF2-40B4-BE49-F238E27FC236}">
                <a16:creationId xmlns:a16="http://schemas.microsoft.com/office/drawing/2014/main" id="{E05A8CDE-9EF7-29FC-55F2-14119C318937}"/>
              </a:ext>
            </a:extLst>
          </p:cNvPr>
          <p:cNvCxnSpPr>
            <a:cxnSpLocks/>
          </p:cNvCxnSpPr>
          <p:nvPr/>
        </p:nvCxnSpPr>
        <p:spPr>
          <a:xfrm>
            <a:off x="3467100" y="3533775"/>
            <a:ext cx="1333500" cy="962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E19C0BA4-4E5E-6A42-7A46-C318E89233C0}"/>
              </a:ext>
            </a:extLst>
          </p:cNvPr>
          <p:cNvSpPr/>
          <p:nvPr/>
        </p:nvSpPr>
        <p:spPr>
          <a:xfrm>
            <a:off x="4762500" y="3990975"/>
            <a:ext cx="6534150" cy="12668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Tuyên truyền, giáo dục để nâng cao ý thức trách nhiệm của người dân trong việc bảo vệ môi trường, ứng phó tích cực với biến đổi khí hậu.</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26" name="Straight Arrow Connector 25">
            <a:extLst>
              <a:ext uri="{FF2B5EF4-FFF2-40B4-BE49-F238E27FC236}">
                <a16:creationId xmlns:a16="http://schemas.microsoft.com/office/drawing/2014/main" id="{D82EED15-B040-4806-EF76-8D616FBD229E}"/>
              </a:ext>
            </a:extLst>
          </p:cNvPr>
          <p:cNvCxnSpPr>
            <a:cxnSpLocks/>
          </p:cNvCxnSpPr>
          <p:nvPr/>
        </p:nvCxnSpPr>
        <p:spPr>
          <a:xfrm>
            <a:off x="3486150" y="3638550"/>
            <a:ext cx="1438275" cy="232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F70E4B4-97D5-11A3-CD55-B748F8CA1773}"/>
              </a:ext>
            </a:extLst>
          </p:cNvPr>
          <p:cNvSpPr/>
          <p:nvPr/>
        </p:nvSpPr>
        <p:spPr>
          <a:xfrm>
            <a:off x="4933950" y="5562600"/>
            <a:ext cx="6534150" cy="923925"/>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dirty="0">
                <a:solidFill>
                  <a:prstClr val="black"/>
                </a:solidFill>
                <a:latin typeface="Calibri" panose="020F0502020204030204" pitchFamily="34" charset="0"/>
                <a:cs typeface="Calibri" panose="020F0502020204030204" pitchFamily="34" charset="0"/>
              </a:rPr>
              <a:t>Khai thác hợp lý và bền vững các tài nguyên thiên nhiên (đất, nước, khoáng sản,…)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056017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down)">
                                      <p:cBhvr>
                                        <p:cTn id="36" dur="500"/>
                                        <p:tgtEl>
                                          <p:spTgt spid="26"/>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22"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DAFF8A-6B6A-43BE-8BC3-71EEB293DF0F}"/>
              </a:ext>
            </a:extLst>
          </p:cNvPr>
          <p:cNvSpPr txBox="1"/>
          <p:nvPr/>
        </p:nvSpPr>
        <p:spPr>
          <a:xfrm>
            <a:off x="1524000" y="7899400"/>
            <a:ext cx="11560297" cy="292387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Chúc CÁC em</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altLang="zh-CN" sz="9200" b="1" i="0" u="none" strike="noStrike" kern="1200" cap="none" spc="0" normalizeH="0" baseline="0" noProof="0">
                <a:ln w="28575">
                  <a:solidFill>
                    <a:prstClr val="white"/>
                  </a:solidFill>
                </a:ln>
                <a:gradFill>
                  <a:gsLst>
                    <a:gs pos="3000">
                      <a:srgbClr val="B8ECF7"/>
                    </a:gs>
                    <a:gs pos="33000">
                      <a:srgbClr val="5DC1E3"/>
                    </a:gs>
                    <a:gs pos="71000">
                      <a:srgbClr val="2571A4"/>
                    </a:gs>
                    <a:gs pos="51000">
                      <a:srgbClr val="1F497D">
                        <a:lumMod val="60000"/>
                        <a:lumOff val="40000"/>
                      </a:srgbClr>
                    </a:gs>
                  </a:gsLst>
                  <a:lin ang="5400000" scaled="1"/>
                </a:gradFill>
                <a:effectLst>
                  <a:outerShdw blurRad="12700" dist="101600" dir="240000" algn="t" rotWithShape="0">
                    <a:prstClr val="white"/>
                  </a:outerShdw>
                </a:effectLst>
                <a:uLnTx/>
                <a:uFillTx/>
                <a:latin typeface="UTM Showcard" panose="02040603050506020204" pitchFamily="18" charset="0"/>
                <a:ea typeface="方正卡通简体" pitchFamily="65" charset="-122"/>
                <a:cs typeface="Arial" pitchFamily="34" charset="0"/>
              </a:rPr>
              <a:t>						Học tốt</a:t>
            </a:r>
          </a:p>
        </p:txBody>
      </p:sp>
      <p:pic>
        <p:nvPicPr>
          <p:cNvPr id="4" name="Picture 3">
            <a:extLst>
              <a:ext uri="{FF2B5EF4-FFF2-40B4-BE49-F238E27FC236}">
                <a16:creationId xmlns:a16="http://schemas.microsoft.com/office/drawing/2014/main" id="{A603DC49-2066-4E83-9BB5-C389DAD34244}"/>
              </a:ext>
            </a:extLst>
          </p:cNvPr>
          <p:cNvPicPr>
            <a:picLocks noChangeAspect="1"/>
          </p:cNvPicPr>
          <p:nvPr/>
        </p:nvPicPr>
        <p:blipFill>
          <a:blip r:embed="rId3"/>
          <a:stretch>
            <a:fillRect/>
          </a:stretch>
        </p:blipFill>
        <p:spPr>
          <a:xfrm>
            <a:off x="-2082800" y="1461179"/>
            <a:ext cx="15611429" cy="3917947"/>
          </a:xfrm>
          <a:prstGeom prst="rect">
            <a:avLst/>
          </a:prstGeom>
        </p:spPr>
      </p:pic>
    </p:spTree>
    <p:custDataLst>
      <p:tags r:id="rId1"/>
    </p:custDataLst>
    <p:extLst>
      <p:ext uri="{BB962C8B-B14F-4D97-AF65-F5344CB8AC3E}">
        <p14:creationId xmlns:p14="http://schemas.microsoft.com/office/powerpoint/2010/main" val="2390328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mph" presetSubtype="0" fill="hold" grpId="0" nodeType="clickEffect">
                                  <p:stCondLst>
                                    <p:cond delay="0"/>
                                  </p:stCondLst>
                                  <p:iterate type="lt">
                                    <p:tmPct val="10000"/>
                                  </p:iterate>
                                  <p:childTnLst>
                                    <p:animClr clrSpc="rgb" dir="cw">
                                      <p:cBhvr override="childStyle">
                                        <p:cTn id="6" dur="500" fill="hold"/>
                                        <p:tgtEl>
                                          <p:spTgt spid="3"/>
                                        </p:tgtEl>
                                        <p:attrNameLst>
                                          <p:attrName>style.color</p:attrName>
                                        </p:attrNameLst>
                                      </p:cBhvr>
                                      <p:to>
                                        <a:srgbClr val="C00000"/>
                                      </p:to>
                                    </p:animClr>
                                    <p:animClr clrSpc="rgb" dir="cw">
                                      <p:cBhvr>
                                        <p:cTn id="7" dur="500" fill="hold"/>
                                        <p:tgtEl>
                                          <p:spTgt spid="3"/>
                                        </p:tgtEl>
                                        <p:attrNameLst>
                                          <p:attrName>fillcolor</p:attrName>
                                        </p:attrNameLst>
                                      </p:cBhvr>
                                      <p:to>
                                        <a:srgbClr val="C00000"/>
                                      </p:to>
                                    </p:animClr>
                                    <p:set>
                                      <p:cBhvr>
                                        <p:cTn id="8" dur="500" fill="hold"/>
                                        <p:tgtEl>
                                          <p:spTgt spid="3"/>
                                        </p:tgtEl>
                                        <p:attrNameLst>
                                          <p:attrName>fill.type</p:attrName>
                                        </p:attrNameLst>
                                      </p:cBhvr>
                                      <p:to>
                                        <p:strVal val="solid"/>
                                      </p:to>
                                    </p:set>
                                    <p:anim to="1.5" calcmode="lin" valueType="num">
                                      <p:cBhvr override="childStyle">
                                        <p:cTn id="9" dur="500" fill="hold"/>
                                        <p:tgtEl>
                                          <p:spTgt spid="3"/>
                                        </p:tgtEl>
                                        <p:attrNameLst>
                                          <p:attrName>style.fontSize</p:attrName>
                                        </p:attrNameLst>
                                      </p:cBhvr>
                                    </p:anim>
                                  </p:childTnLst>
                                </p:cTn>
                              </p:par>
                            </p:childTnLst>
                          </p:cTn>
                        </p:par>
                        <p:par>
                          <p:cTn id="10" fill="hold">
                            <p:stCondLst>
                              <p:cond delay="1200"/>
                            </p:stCondLst>
                            <p:childTnLst>
                              <p:par>
                                <p:cTn id="11" presetID="34" presetClass="emph" presetSubtype="0" fill="hold" grpId="1" nodeType="afterEffect">
                                  <p:stCondLst>
                                    <p:cond delay="0"/>
                                  </p:stCondLst>
                                  <p:iterate type="lt">
                                    <p:tmPct val="10000"/>
                                  </p:iterate>
                                  <p:childTnLst>
                                    <p:animMotion origin="layout" path="M -1.80556E-6 -2.71605E-6 L -1.80556E-6 -0.07207 " pathEditMode="relative" rAng="0" ptsTypes="AA">
                                      <p:cBhvr>
                                        <p:cTn id="12" dur="250" accel="50000" decel="50000" autoRev="1" fill="hold">
                                          <p:stCondLst>
                                            <p:cond delay="0"/>
                                          </p:stCondLst>
                                        </p:cTn>
                                        <p:tgtEl>
                                          <p:spTgt spid="3"/>
                                        </p:tgtEl>
                                        <p:attrNameLst>
                                          <p:attrName>ppt_x</p:attrName>
                                          <p:attrName>ppt_y</p:attrName>
                                        </p:attrNameLst>
                                      </p:cBhvr>
                                      <p:rCtr x="0" y="-3611"/>
                                    </p:animMotion>
                                    <p:animRot by="1500000">
                                      <p:cBhvr>
                                        <p:cTn id="13" dur="125" fill="hold">
                                          <p:stCondLst>
                                            <p:cond delay="0"/>
                                          </p:stCondLst>
                                        </p:cTn>
                                        <p:tgtEl>
                                          <p:spTgt spid="3"/>
                                        </p:tgtEl>
                                        <p:attrNameLst>
                                          <p:attrName>r</p:attrName>
                                        </p:attrNameLst>
                                      </p:cBhvr>
                                    </p:animRot>
                                    <p:animRot by="-1500000">
                                      <p:cBhvr>
                                        <p:cTn id="14" dur="125" fill="hold">
                                          <p:stCondLst>
                                            <p:cond delay="125"/>
                                          </p:stCondLst>
                                        </p:cTn>
                                        <p:tgtEl>
                                          <p:spTgt spid="3"/>
                                        </p:tgtEl>
                                        <p:attrNameLst>
                                          <p:attrName>r</p:attrName>
                                        </p:attrNameLst>
                                      </p:cBhvr>
                                    </p:animRot>
                                    <p:animRot by="-1500000">
                                      <p:cBhvr>
                                        <p:cTn id="15" dur="125" fill="hold">
                                          <p:stCondLst>
                                            <p:cond delay="250"/>
                                          </p:stCondLst>
                                        </p:cTn>
                                        <p:tgtEl>
                                          <p:spTgt spid="3"/>
                                        </p:tgtEl>
                                        <p:attrNameLst>
                                          <p:attrName>r</p:attrName>
                                        </p:attrNameLst>
                                      </p:cBhvr>
                                    </p:animRot>
                                    <p:animRot by="1500000">
                                      <p:cBhvr>
                                        <p:cTn id="16"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Vector | Spring landscape scene">
            <a:extLst>
              <a:ext uri="{FF2B5EF4-FFF2-40B4-BE49-F238E27FC236}">
                <a16:creationId xmlns:a16="http://schemas.microsoft.com/office/drawing/2014/main" id="{A36DA250-DED3-4648-A13A-99F4082CF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4"/>
            <a:ext cx="12293600" cy="68694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9421778-0035-F07C-763A-716C3B94F332}"/>
              </a:ext>
            </a:extLst>
          </p:cNvPr>
          <p:cNvPicPr>
            <a:picLocks noChangeAspect="1"/>
          </p:cNvPicPr>
          <p:nvPr/>
        </p:nvPicPr>
        <p:blipFill>
          <a:blip r:embed="rId4"/>
          <a:stretch>
            <a:fillRect/>
          </a:stretch>
        </p:blipFill>
        <p:spPr>
          <a:xfrm>
            <a:off x="945187" y="2033688"/>
            <a:ext cx="10492125" cy="2066723"/>
          </a:xfrm>
          <a:prstGeom prst="rect">
            <a:avLst/>
          </a:prstGeom>
        </p:spPr>
      </p:pic>
    </p:spTree>
    <p:custDataLst>
      <p:tags r:id="rId1"/>
    </p:custDataLst>
    <p:extLst>
      <p:ext uri="{BB962C8B-B14F-4D97-AF65-F5344CB8AC3E}">
        <p14:creationId xmlns:p14="http://schemas.microsoft.com/office/powerpoint/2010/main" val="1957518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183DCABC-9B52-889A-7D49-3DD0F7D4C9D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56000"/>
                    </a14:imgEffect>
                    <a14:imgEffect>
                      <a14:brightnessContrast bright="-2000"/>
                    </a14:imgEffect>
                  </a14:imgLayer>
                </a14:imgProps>
              </a:ext>
            </a:extLst>
          </a:blip>
          <a:srcRect t="2584" b="2931"/>
          <a:stretch/>
        </p:blipFill>
        <p:spPr>
          <a:xfrm flipH="1">
            <a:off x="0" y="1"/>
            <a:ext cx="12192000" cy="6865973"/>
          </a:xfrm>
          <a:prstGeom prst="rect">
            <a:avLst/>
          </a:prstGeom>
        </p:spPr>
      </p:pic>
      <p:pic>
        <p:nvPicPr>
          <p:cNvPr id="47" name="Picture 46">
            <a:extLst>
              <a:ext uri="{FF2B5EF4-FFF2-40B4-BE49-F238E27FC236}">
                <a16:creationId xmlns:a16="http://schemas.microsoft.com/office/drawing/2014/main" id="{20D8F24E-9BB8-E6A7-6D7D-265B107A5C1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5673273">
            <a:off x="5041998" y="138023"/>
            <a:ext cx="1307452" cy="1302404"/>
          </a:xfrm>
          <a:prstGeom prst="rect">
            <a:avLst/>
          </a:prstGeom>
        </p:spPr>
      </p:pic>
      <p:pic>
        <p:nvPicPr>
          <p:cNvPr id="45" name="Picture 44">
            <a:extLst>
              <a:ext uri="{FF2B5EF4-FFF2-40B4-BE49-F238E27FC236}">
                <a16:creationId xmlns:a16="http://schemas.microsoft.com/office/drawing/2014/main" id="{9F498152-B069-DA72-CEB8-2F622D6FCB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17655" y="3110120"/>
            <a:ext cx="1307452" cy="1302404"/>
          </a:xfrm>
          <a:prstGeom prst="rect">
            <a:avLst/>
          </a:prstGeom>
        </p:spPr>
      </p:pic>
      <p:pic>
        <p:nvPicPr>
          <p:cNvPr id="46" name="Picture 45">
            <a:extLst>
              <a:ext uri="{FF2B5EF4-FFF2-40B4-BE49-F238E27FC236}">
                <a16:creationId xmlns:a16="http://schemas.microsoft.com/office/drawing/2014/main" id="{572949A7-D12D-1FD2-C327-59C33F34FE4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rot="20426259">
            <a:off x="8664819" y="2587585"/>
            <a:ext cx="1307452" cy="1302404"/>
          </a:xfrm>
          <a:prstGeom prst="rect">
            <a:avLst/>
          </a:prstGeom>
        </p:spPr>
      </p:pic>
      <p:pic>
        <p:nvPicPr>
          <p:cNvPr id="50" name="Picture 49">
            <a:extLst>
              <a:ext uri="{FF2B5EF4-FFF2-40B4-BE49-F238E27FC236}">
                <a16:creationId xmlns:a16="http://schemas.microsoft.com/office/drawing/2014/main" id="{F91C8DF6-B613-4377-9D26-1B88626676BF}"/>
              </a:ext>
            </a:extLst>
          </p:cNvPr>
          <p:cNvPicPr>
            <a:picLocks noChangeAspect="1"/>
          </p:cNvPicPr>
          <p:nvPr/>
        </p:nvPicPr>
        <p:blipFill>
          <a:blip r:embed="rId7"/>
          <a:stretch>
            <a:fillRect/>
          </a:stretch>
        </p:blipFill>
        <p:spPr>
          <a:xfrm>
            <a:off x="11444904" y="4633257"/>
            <a:ext cx="723955" cy="1011354"/>
          </a:xfrm>
          <a:prstGeom prst="rect">
            <a:avLst/>
          </a:prstGeom>
        </p:spPr>
      </p:pic>
      <p:pic>
        <p:nvPicPr>
          <p:cNvPr id="2" name="Picture 1">
            <a:extLst>
              <a:ext uri="{FF2B5EF4-FFF2-40B4-BE49-F238E27FC236}">
                <a16:creationId xmlns:a16="http://schemas.microsoft.com/office/drawing/2014/main" id="{7C3A2994-EB43-8E7C-A375-210365FF1402}"/>
              </a:ext>
            </a:extLst>
          </p:cNvPr>
          <p:cNvPicPr>
            <a:picLocks noChangeAspect="1"/>
          </p:cNvPicPr>
          <p:nvPr/>
        </p:nvPicPr>
        <p:blipFill>
          <a:blip r:embed="rId8"/>
          <a:stretch>
            <a:fillRect/>
          </a:stretch>
        </p:blipFill>
        <p:spPr>
          <a:xfrm>
            <a:off x="133350" y="147318"/>
            <a:ext cx="12192000" cy="3039114"/>
          </a:xfrm>
          <a:prstGeom prst="rect">
            <a:avLst/>
          </a:prstGeom>
        </p:spPr>
      </p:pic>
      <p:pic>
        <p:nvPicPr>
          <p:cNvPr id="3" name="Picture 2">
            <a:extLst>
              <a:ext uri="{FF2B5EF4-FFF2-40B4-BE49-F238E27FC236}">
                <a16:creationId xmlns:a16="http://schemas.microsoft.com/office/drawing/2014/main" id="{09409A1F-8CFC-DA69-4EC6-F5E1957A7C1A}"/>
              </a:ext>
            </a:extLst>
          </p:cNvPr>
          <p:cNvPicPr>
            <a:picLocks noChangeAspect="1"/>
          </p:cNvPicPr>
          <p:nvPr/>
        </p:nvPicPr>
        <p:blipFill>
          <a:blip r:embed="rId9"/>
          <a:stretch>
            <a:fillRect/>
          </a:stretch>
        </p:blipFill>
        <p:spPr>
          <a:xfrm>
            <a:off x="507004" y="3084814"/>
            <a:ext cx="11254191" cy="3298222"/>
          </a:xfrm>
          <a:prstGeom prst="rect">
            <a:avLst/>
          </a:prstGeom>
        </p:spPr>
      </p:pic>
    </p:spTree>
    <p:custDataLst>
      <p:tags r:id="rId1"/>
    </p:custDataLst>
    <p:extLst>
      <p:ext uri="{BB962C8B-B14F-4D97-AF65-F5344CB8AC3E}">
        <p14:creationId xmlns:p14="http://schemas.microsoft.com/office/powerpoint/2010/main" val="955219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 name="Picture 14335">
            <a:extLst>
              <a:ext uri="{FF2B5EF4-FFF2-40B4-BE49-F238E27FC236}">
                <a16:creationId xmlns:a16="http://schemas.microsoft.com/office/drawing/2014/main" id="{11927FFE-A0EE-9F58-CFDE-11C4C6747EC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31" name="Group 30">
            <a:extLst>
              <a:ext uri="{FF2B5EF4-FFF2-40B4-BE49-F238E27FC236}">
                <a16:creationId xmlns:a16="http://schemas.microsoft.com/office/drawing/2014/main" id="{8614D03D-E02A-6920-9ADA-30A89348530C}"/>
              </a:ext>
            </a:extLst>
          </p:cNvPr>
          <p:cNvGrpSpPr/>
          <p:nvPr/>
        </p:nvGrpSpPr>
        <p:grpSpPr>
          <a:xfrm>
            <a:off x="276551" y="298461"/>
            <a:ext cx="11638897" cy="2431474"/>
            <a:chOff x="276551" y="145469"/>
            <a:chExt cx="11638897" cy="2431474"/>
          </a:xfrm>
        </p:grpSpPr>
        <p:grpSp>
          <p:nvGrpSpPr>
            <p:cNvPr id="30" name="Group 29">
              <a:extLst>
                <a:ext uri="{FF2B5EF4-FFF2-40B4-BE49-F238E27FC236}">
                  <a16:creationId xmlns:a16="http://schemas.microsoft.com/office/drawing/2014/main" id="{7485928D-E64C-7199-61D0-100029098652}"/>
                </a:ext>
              </a:extLst>
            </p:cNvPr>
            <p:cNvGrpSpPr/>
            <p:nvPr/>
          </p:nvGrpSpPr>
          <p:grpSpPr>
            <a:xfrm>
              <a:off x="276551" y="210263"/>
              <a:ext cx="11104267" cy="2366680"/>
              <a:chOff x="276551" y="210263"/>
              <a:chExt cx="11104267" cy="2366680"/>
            </a:xfrm>
          </p:grpSpPr>
          <p:grpSp>
            <p:nvGrpSpPr>
              <p:cNvPr id="8" name="Group 7">
                <a:extLst>
                  <a:ext uri="{FF2B5EF4-FFF2-40B4-BE49-F238E27FC236}">
                    <a16:creationId xmlns:a16="http://schemas.microsoft.com/office/drawing/2014/main" id="{2E20FB8D-ECDA-F8F1-EB92-F20F07F7ED5C}"/>
                  </a:ext>
                </a:extLst>
              </p:cNvPr>
              <p:cNvGrpSpPr/>
              <p:nvPr/>
            </p:nvGrpSpPr>
            <p:grpSpPr>
              <a:xfrm>
                <a:off x="830595" y="342061"/>
                <a:ext cx="10550223" cy="2234882"/>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một</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số</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sông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lớn</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8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r>
                    <a:rPr kumimoji="0" lang="en-US" sz="4800" b="1" i="0" u="none" strike="noStrike" kern="1200" cap="none" spc="0" normalizeH="0" baseline="0" noProof="0" dirty="0">
                      <a:ln>
                        <a:noFill/>
                      </a:ln>
                      <a:solidFill>
                        <a:srgbClr val="934237"/>
                      </a:solidFill>
                      <a:effectLst/>
                      <a:uLnTx/>
                      <a:uFillTx/>
                      <a:latin typeface="Calibri" panose="020F0502020204030204"/>
                      <a:ea typeface="+mn-ea"/>
                      <a:cs typeface="+mn-cs"/>
                    </a:rPr>
                    <a:t>?</a:t>
                  </a:r>
                  <a:endParaRPr kumimoji="0" lang="vi-VN" sz="48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9"/>
              <a:stretch>
                <a:fillRect/>
              </a:stretch>
            </p:blipFill>
            <p:spPr>
              <a:xfrm>
                <a:off x="276551" y="210263"/>
                <a:ext cx="1370233" cy="1221108"/>
              </a:xfrm>
              <a:prstGeom prst="rect">
                <a:avLst/>
              </a:prstGeom>
            </p:spPr>
          </p:pic>
        </p:grpSp>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10"/>
            <a:stretch>
              <a:fillRect/>
            </a:stretch>
          </p:blipFill>
          <p:spPr>
            <a:xfrm>
              <a:off x="10710103" y="14546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55916" y="2926527"/>
            <a:ext cx="12075463" cy="4015726"/>
            <a:chOff x="232563" y="2999147"/>
            <a:chExt cx="12075463" cy="4015726"/>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3619806" y="4591949"/>
              <a:ext cx="8688220" cy="1843618"/>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Tiền</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Hậu</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sông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a:t>
              </a:r>
              <a:r>
                <a:rPr kumimoji="0" lang="en-US" sz="4400" b="1" i="0" u="none" strike="noStrike" kern="1200" cap="none" spc="0" normalizeH="0" baseline="0" noProof="0" dirty="0" err="1">
                  <a:ln>
                    <a:noFill/>
                  </a:ln>
                  <a:solidFill>
                    <a:srgbClr val="FF4554"/>
                  </a:solidFill>
                  <a:effectLst/>
                  <a:uLnTx/>
                  <a:uFillTx/>
                  <a:latin typeface="Arial" panose="020B0604020202020204" pitchFamily="34" charset="0"/>
                  <a:ea typeface="+mn-ea"/>
                  <a:cs typeface="+mn-cs"/>
                </a:rPr>
                <a:t>Đồng</a:t>
              </a:r>
              <a:r>
                <a:rPr kumimoji="0" lang="en-US"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rPr>
                <a:t> Nai,…</a:t>
              </a:r>
              <a:endParaRPr kumimoji="0" lang="vi-VN" sz="44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1"/>
            <a:stretch>
              <a:fillRect/>
            </a:stretch>
          </p:blipFill>
          <p:spPr>
            <a:xfrm>
              <a:off x="232563" y="2999147"/>
              <a:ext cx="4015726" cy="4015726"/>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2"/>
            <p:extLst>
              <p:ext uri="{DAA4B4D4-6D71-4841-9C94-3DE7FCFB9230}">
                <p14:media xmlns:p14="http://schemas.microsoft.com/office/powerpoint/2010/main" r:embed="rId3">
                  <p14:trim st="1365" end="52398.6666"/>
                </p14:media>
              </p:ext>
            </p:extLst>
          </p:nvPr>
        </p:nvPicPr>
        <p:blipFill>
          <a:blip r:embed="rId12"/>
          <a:stretch>
            <a:fillRect/>
          </a:stretch>
        </p:blipFill>
        <p:spPr>
          <a:xfrm>
            <a:off x="-1770775" y="1684394"/>
            <a:ext cx="487362" cy="487362"/>
          </a:xfrm>
          <a:prstGeom prst="rect">
            <a:avLst/>
          </a:prstGeom>
        </p:spPr>
      </p:pic>
    </p:spTree>
    <p:custDataLst>
      <p:tags r:id="rId1"/>
    </p:custDataLst>
    <p:extLst>
      <p:ext uri="{BB962C8B-B14F-4D97-AF65-F5344CB8AC3E}">
        <p14:creationId xmlns:p14="http://schemas.microsoft.com/office/powerpoint/2010/main" val="14006777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1"/>
                                            </p:tgtEl>
                                          </p:cBhvr>
                                        </p:animEffect>
                                        <p:animScale>
                                          <p:cBhvr>
                                            <p:cTn id="7" dur="250" autoRev="1" fill="hold"/>
                                            <p:tgtEl>
                                              <p:spTgt spid="3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75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9F59E2-5374-38D1-D2EC-17FCD1BA221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1" y="0"/>
            <a:ext cx="12192001" cy="6858000"/>
          </a:xfrm>
          <a:prstGeom prst="rect">
            <a:avLst/>
          </a:prstGeom>
        </p:spPr>
      </p:pic>
      <p:grpSp>
        <p:nvGrpSpPr>
          <p:cNvPr id="16" name="Group 15">
            <a:extLst>
              <a:ext uri="{FF2B5EF4-FFF2-40B4-BE49-F238E27FC236}">
                <a16:creationId xmlns:a16="http://schemas.microsoft.com/office/drawing/2014/main" id="{33A919AE-8FBB-B370-AE69-3E0E102D4253}"/>
              </a:ext>
            </a:extLst>
          </p:cNvPr>
          <p:cNvGrpSpPr/>
          <p:nvPr/>
        </p:nvGrpSpPr>
        <p:grpSpPr>
          <a:xfrm>
            <a:off x="236239" y="145469"/>
            <a:ext cx="11638929" cy="2501478"/>
            <a:chOff x="186219" y="228599"/>
            <a:chExt cx="11719522" cy="3652582"/>
          </a:xfrm>
        </p:grpSpPr>
        <p:grpSp>
          <p:nvGrpSpPr>
            <p:cNvPr id="8" name="Group 7">
              <a:extLst>
                <a:ext uri="{FF2B5EF4-FFF2-40B4-BE49-F238E27FC236}">
                  <a16:creationId xmlns:a16="http://schemas.microsoft.com/office/drawing/2014/main" id="{2E20FB8D-ECDA-F8F1-EB92-F20F07F7ED5C}"/>
                </a:ext>
              </a:extLst>
            </p:cNvPr>
            <p:cNvGrpSpPr/>
            <p:nvPr/>
          </p:nvGrpSpPr>
          <p:grpSpPr>
            <a:xfrm>
              <a:off x="820888" y="425191"/>
              <a:ext cx="10550223" cy="3455990"/>
              <a:chOff x="2057400" y="419101"/>
              <a:chExt cx="14773550" cy="1905000"/>
            </a:xfrm>
          </p:grpSpPr>
          <p:sp>
            <p:nvSpPr>
              <p:cNvPr id="10" name="Rectangle: Rounded Corners 9">
                <a:extLst>
                  <a:ext uri="{FF2B5EF4-FFF2-40B4-BE49-F238E27FC236}">
                    <a16:creationId xmlns:a16="http://schemas.microsoft.com/office/drawing/2014/main" id="{80FF1F2A-3EEB-AD25-F10B-07B036D58BEA}"/>
                  </a:ext>
                </a:extLst>
              </p:cNvPr>
              <p:cNvSpPr/>
              <p:nvPr/>
            </p:nvSpPr>
            <p:spPr>
              <a:xfrm>
                <a:off x="2057400" y="419101"/>
                <a:ext cx="14773550" cy="1905000"/>
              </a:xfrm>
              <a:prstGeom prst="roundRect">
                <a:avLst/>
              </a:prstGeom>
              <a:solidFill>
                <a:srgbClr val="F0E7A2"/>
              </a:solidFill>
              <a:ln w="76200">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B3697FE5-DCB8-87B9-6196-E9C09F672FAB}"/>
                  </a:ext>
                </a:extLst>
              </p:cNvPr>
              <p:cNvSpPr/>
              <p:nvPr/>
            </p:nvSpPr>
            <p:spPr>
              <a:xfrm>
                <a:off x="2247964" y="549065"/>
                <a:ext cx="14392424" cy="1645072"/>
              </a:xfrm>
              <a:prstGeom prst="roundRect">
                <a:avLst/>
              </a:prstGeom>
              <a:solidFill>
                <a:srgbClr val="FFFF79"/>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Em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hãy</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kể</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loại</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đất</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ở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vùng</a:t>
                </a:r>
                <a:r>
                  <a:rPr kumimoji="0" lang="en-US" sz="4400" b="1" i="0" u="none" strike="noStrike" kern="1200" cap="none" spc="0" normalizeH="0" baseline="0" noProof="0" dirty="0">
                    <a:ln>
                      <a:noFill/>
                    </a:ln>
                    <a:solidFill>
                      <a:srgbClr val="934237"/>
                    </a:solidFill>
                    <a:effectLst/>
                    <a:uLnTx/>
                    <a:uFillTx/>
                    <a:latin typeface="Calibri" panose="020F0502020204030204"/>
                    <a:ea typeface="+mn-ea"/>
                    <a:cs typeface="+mn-cs"/>
                  </a:rPr>
                  <a:t> Nam </a:t>
                </a:r>
                <a:r>
                  <a:rPr kumimoji="0" lang="en-US" sz="4400" b="1" i="0" u="none" strike="noStrike" kern="1200" cap="none" spc="0" normalizeH="0" baseline="0" noProof="0" dirty="0" err="1">
                    <a:ln>
                      <a:noFill/>
                    </a:ln>
                    <a:solidFill>
                      <a:srgbClr val="934237"/>
                    </a:solidFill>
                    <a:effectLst/>
                    <a:uLnTx/>
                    <a:uFillTx/>
                    <a:latin typeface="Calibri" panose="020F0502020204030204"/>
                    <a:ea typeface="+mn-ea"/>
                    <a:cs typeface="+mn-cs"/>
                  </a:rPr>
                  <a:t>Bộ</a:t>
                </a:r>
                <a:endParaRPr kumimoji="0" lang="vi-VN" sz="4400" b="1" i="0" u="none" strike="noStrike" kern="1200" cap="none" spc="0" normalizeH="0" baseline="0" noProof="0" dirty="0">
                  <a:ln>
                    <a:noFill/>
                  </a:ln>
                  <a:solidFill>
                    <a:srgbClr val="934237"/>
                  </a:solidFill>
                  <a:effectLst/>
                  <a:uLnTx/>
                  <a:uFillTx/>
                  <a:latin typeface="Arial" panose="020B0604020202020204" pitchFamily="34" charset="0"/>
                  <a:ea typeface="+mn-ea"/>
                  <a:cs typeface="+mn-cs"/>
                </a:endParaRPr>
              </a:p>
            </p:txBody>
          </p:sp>
        </p:grpSp>
        <p:pic>
          <p:nvPicPr>
            <p:cNvPr id="14" name="Picture 13">
              <a:extLst>
                <a:ext uri="{FF2B5EF4-FFF2-40B4-BE49-F238E27FC236}">
                  <a16:creationId xmlns:a16="http://schemas.microsoft.com/office/drawing/2014/main" id="{8A655FD2-1175-1ACA-E53F-BF3B42B84658}"/>
                </a:ext>
              </a:extLst>
            </p:cNvPr>
            <p:cNvPicPr>
              <a:picLocks noChangeAspect="1"/>
            </p:cNvPicPr>
            <p:nvPr/>
          </p:nvPicPr>
          <p:blipFill>
            <a:blip r:embed="rId9"/>
            <a:stretch>
              <a:fillRect/>
            </a:stretch>
          </p:blipFill>
          <p:spPr>
            <a:xfrm>
              <a:off x="186219" y="2660073"/>
              <a:ext cx="925155" cy="1221108"/>
            </a:xfrm>
            <a:prstGeom prst="rect">
              <a:avLst/>
            </a:prstGeom>
          </p:spPr>
        </p:pic>
        <p:pic>
          <p:nvPicPr>
            <p:cNvPr id="15" name="Picture 14">
              <a:extLst>
                <a:ext uri="{FF2B5EF4-FFF2-40B4-BE49-F238E27FC236}">
                  <a16:creationId xmlns:a16="http://schemas.microsoft.com/office/drawing/2014/main" id="{EFC01107-4B3C-AE20-269B-66BF97C586CE}"/>
                </a:ext>
              </a:extLst>
            </p:cNvPr>
            <p:cNvPicPr>
              <a:picLocks noChangeAspect="1"/>
            </p:cNvPicPr>
            <p:nvPr/>
          </p:nvPicPr>
          <p:blipFill>
            <a:blip r:embed="rId10"/>
            <a:stretch>
              <a:fillRect/>
            </a:stretch>
          </p:blipFill>
          <p:spPr>
            <a:xfrm>
              <a:off x="10700396" y="228599"/>
              <a:ext cx="1205345" cy="1205345"/>
            </a:xfrm>
            <a:prstGeom prst="rect">
              <a:avLst/>
            </a:prstGeom>
          </p:spPr>
        </p:pic>
      </p:grpSp>
      <p:grpSp>
        <p:nvGrpSpPr>
          <p:cNvPr id="22" name="Group 21">
            <a:extLst>
              <a:ext uri="{FF2B5EF4-FFF2-40B4-BE49-F238E27FC236}">
                <a16:creationId xmlns:a16="http://schemas.microsoft.com/office/drawing/2014/main" id="{89EB7874-FAE4-6B17-8803-7E46B012B3D7}"/>
              </a:ext>
            </a:extLst>
          </p:cNvPr>
          <p:cNvGrpSpPr/>
          <p:nvPr/>
        </p:nvGrpSpPr>
        <p:grpSpPr>
          <a:xfrm>
            <a:off x="0" y="3833171"/>
            <a:ext cx="11646568" cy="3139550"/>
            <a:chOff x="288479" y="3833171"/>
            <a:chExt cx="11646568" cy="3139550"/>
          </a:xfrm>
        </p:grpSpPr>
        <p:sp>
          <p:nvSpPr>
            <p:cNvPr id="5" name="Rectangle: Rounded Corners 4">
              <a:extLst>
                <a:ext uri="{FF2B5EF4-FFF2-40B4-BE49-F238E27FC236}">
                  <a16:creationId xmlns:a16="http://schemas.microsoft.com/office/drawing/2014/main" id="{7DCBDFEA-A43F-31EE-F7C1-49592936B1A9}"/>
                </a:ext>
              </a:extLst>
            </p:cNvPr>
            <p:cNvSpPr/>
            <p:nvPr/>
          </p:nvSpPr>
          <p:spPr>
            <a:xfrm>
              <a:off x="2583179" y="3833171"/>
              <a:ext cx="9351868" cy="2446991"/>
            </a:xfrm>
            <a:prstGeom prst="roundRect">
              <a:avLst/>
            </a:prstGeom>
            <a:solidFill>
              <a:srgbClr val="FCEADE"/>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xám</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ba</a:t>
              </a:r>
              <a:r>
                <a:rPr lang="en-US" sz="4800" b="1" dirty="0">
                  <a:solidFill>
                    <a:srgbClr val="FF4554"/>
                  </a:solidFill>
                  <a:latin typeface="Calibri" panose="020F0502020204030204"/>
                </a:rPr>
                <a:t> dan, </a:t>
              </a:r>
              <a:r>
                <a:rPr lang="en-US" sz="4800" b="1" dirty="0" err="1">
                  <a:solidFill>
                    <a:srgbClr val="FF4554"/>
                  </a:solidFill>
                  <a:latin typeface="Calibri" panose="020F0502020204030204"/>
                </a:rPr>
                <a:t>đất</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phù</a:t>
              </a:r>
              <a:r>
                <a:rPr lang="en-US" sz="4800" b="1" dirty="0">
                  <a:solidFill>
                    <a:srgbClr val="FF4554"/>
                  </a:solidFill>
                  <a:latin typeface="Calibri" panose="020F0502020204030204"/>
                </a:rPr>
                <a:t> </a:t>
              </a:r>
              <a:r>
                <a:rPr lang="en-US" sz="4800" b="1" dirty="0" err="1">
                  <a:solidFill>
                    <a:srgbClr val="FF4554"/>
                  </a:solidFill>
                  <a:latin typeface="Calibri" panose="020F0502020204030204"/>
                </a:rPr>
                <a:t>sa</a:t>
              </a:r>
              <a:endParaRPr kumimoji="0" lang="vi-VN" sz="4800" b="1" i="0" u="none" strike="noStrike" kern="1200" cap="none" spc="0" normalizeH="0" baseline="0" noProof="0" dirty="0">
                <a:ln>
                  <a:noFill/>
                </a:ln>
                <a:solidFill>
                  <a:srgbClr val="FF4554"/>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3F1E870-C99B-402D-766E-2665986A93CC}"/>
                </a:ext>
              </a:extLst>
            </p:cNvPr>
            <p:cNvPicPr>
              <a:picLocks noChangeAspect="1"/>
            </p:cNvPicPr>
            <p:nvPr/>
          </p:nvPicPr>
          <p:blipFill>
            <a:blip r:embed="rId11"/>
            <a:stretch>
              <a:fillRect/>
            </a:stretch>
          </p:blipFill>
          <p:spPr>
            <a:xfrm>
              <a:off x="288479" y="3994643"/>
              <a:ext cx="2978078" cy="2978078"/>
            </a:xfrm>
            <a:prstGeom prst="rect">
              <a:avLst/>
            </a:prstGeom>
          </p:spPr>
        </p:pic>
      </p:grpSp>
      <p:pic>
        <p:nvPicPr>
          <p:cNvPr id="29" name="Am-thanh-ve-dich-chien-thang-www_tiengdong_com">
            <a:hlinkClick r:id="" action="ppaction://media"/>
            <a:extLst>
              <a:ext uri="{FF2B5EF4-FFF2-40B4-BE49-F238E27FC236}">
                <a16:creationId xmlns:a16="http://schemas.microsoft.com/office/drawing/2014/main" id="{C751E881-CF89-F159-F2BE-2E2F991230E2}"/>
              </a:ext>
            </a:extLst>
          </p:cNvPr>
          <p:cNvPicPr>
            <a:picLocks noChangeAspect="1"/>
          </p:cNvPicPr>
          <p:nvPr>
            <a:audioFile r:link="rId2"/>
            <p:extLst>
              <p:ext uri="{DAA4B4D4-6D71-4841-9C94-3DE7FCFB9230}">
                <p14:media xmlns:p14="http://schemas.microsoft.com/office/powerpoint/2010/main" r:embed="rId3">
                  <p14:trim st="1365" end="52398.6666"/>
                </p14:media>
              </p:ext>
            </p:extLst>
          </p:nvPr>
        </p:nvPicPr>
        <p:blipFill>
          <a:blip r:embed="rId12"/>
          <a:stretch>
            <a:fillRect/>
          </a:stretch>
        </p:blipFill>
        <p:spPr>
          <a:xfrm>
            <a:off x="-1770775" y="1684394"/>
            <a:ext cx="487362" cy="487362"/>
          </a:xfrm>
          <a:prstGeom prst="rect">
            <a:avLst/>
          </a:prstGeom>
        </p:spPr>
      </p:pic>
    </p:spTree>
    <p:custDataLst>
      <p:tags r:id="rId1"/>
    </p:custDataLst>
    <p:extLst>
      <p:ext uri="{BB962C8B-B14F-4D97-AF65-F5344CB8AC3E}">
        <p14:creationId xmlns:p14="http://schemas.microsoft.com/office/powerpoint/2010/main" val="5029142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14:presetBounceEnd="66000">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14:bounceEnd="66000">
                                          <p:cBhvr additive="base">
                                            <p:cTn id="12" dur="1000" fill="hold"/>
                                            <p:tgtEl>
                                              <p:spTgt spid="22"/>
                                            </p:tgtEl>
                                            <p:attrNameLst>
                                              <p:attrName>ppt_x</p:attrName>
                                            </p:attrNameLst>
                                          </p:cBhvr>
                                          <p:tavLst>
                                            <p:tav tm="0">
                                              <p:val>
                                                <p:strVal val="1+#ppt_w/2"/>
                                              </p:val>
                                            </p:tav>
                                            <p:tav tm="100000">
                                              <p:val>
                                                <p:strVal val="#ppt_x"/>
                                              </p:val>
                                            </p:tav>
                                          </p:tavLst>
                                        </p:anim>
                                        <p:anim calcmode="lin" valueType="num" p14:bounceEnd="66000">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3"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1000" fill="hold"/>
                                            <p:tgtEl>
                                              <p:spTgt spid="22"/>
                                            </p:tgtEl>
                                            <p:attrNameLst>
                                              <p:attrName>ppt_x</p:attrName>
                                            </p:attrNameLst>
                                          </p:cBhvr>
                                          <p:tavLst>
                                            <p:tav tm="0">
                                              <p:val>
                                                <p:strVal val="1+#ppt_w/2"/>
                                              </p:val>
                                            </p:tav>
                                            <p:tav tm="100000">
                                              <p:val>
                                                <p:strVal val="#ppt_x"/>
                                              </p:val>
                                            </p:tav>
                                          </p:tavLst>
                                        </p:anim>
                                        <p:anim calcmode="lin" valueType="num">
                                          <p:cBhvr additive="base">
                                            <p:cTn id="13" dur="1000" fill="hold"/>
                                            <p:tgtEl>
                                              <p:spTgt spid="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4" name="whoosh.wav"/>
                                            </p:tgtEl>
                                          </p:cMediaNode>
                                        </p:audio>
                                      </p:subTnLst>
                                    </p:cTn>
                                  </p:par>
                                  <p:par>
                                    <p:cTn id="14" presetID="1" presetClass="mediacall" presetSubtype="0" fill="hold" nodeType="withEffect">
                                      <p:stCondLst>
                                        <p:cond delay="0"/>
                                      </p:stCondLst>
                                      <p:childTnLst>
                                        <p:cmd type="call" cmd="playFrom(0.0)">
                                          <p:cBhvr>
                                            <p:cTn id="15" dur="1433"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9"/>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emium Vector | Summer landscape with a waterfall">
            <a:extLst>
              <a:ext uri="{FF2B5EF4-FFF2-40B4-BE49-F238E27FC236}">
                <a16:creationId xmlns:a16="http://schemas.microsoft.com/office/drawing/2014/main" id="{7E3DAC8B-7152-41F0-8CED-286A1A2BF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023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950B5B-4C02-6EBB-6FEF-BE0EC43A95EC}"/>
              </a:ext>
            </a:extLst>
          </p:cNvPr>
          <p:cNvPicPr>
            <a:picLocks noChangeAspect="1"/>
          </p:cNvPicPr>
          <p:nvPr/>
        </p:nvPicPr>
        <p:blipFill>
          <a:blip r:embed="rId4"/>
          <a:stretch>
            <a:fillRect/>
          </a:stretch>
        </p:blipFill>
        <p:spPr>
          <a:xfrm>
            <a:off x="919660" y="1893835"/>
            <a:ext cx="10486029" cy="2670279"/>
          </a:xfrm>
          <a:prstGeom prst="rect">
            <a:avLst/>
          </a:prstGeom>
        </p:spPr>
      </p:pic>
    </p:spTree>
    <p:custDataLst>
      <p:tags r:id="rId1"/>
    </p:custDataLst>
    <p:extLst>
      <p:ext uri="{BB962C8B-B14F-4D97-AF65-F5344CB8AC3E}">
        <p14:creationId xmlns:p14="http://schemas.microsoft.com/office/powerpoint/2010/main" val="4138060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ree Vector | Natural landscape - background for video conferencing">
            <a:extLst>
              <a:ext uri="{FF2B5EF4-FFF2-40B4-BE49-F238E27FC236}">
                <a16:creationId xmlns:a16="http://schemas.microsoft.com/office/drawing/2014/main" id="{60F2E054-0A79-4554-B1FD-87BE833A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24" y="-1954"/>
            <a:ext cx="12240523" cy="7195707"/>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4">
            <a:extLst>
              <a:ext uri="{FF2B5EF4-FFF2-40B4-BE49-F238E27FC236}">
                <a16:creationId xmlns:a16="http://schemas.microsoft.com/office/drawing/2014/main" id="{E047EFA8-C9F0-4032-B84F-E7B5C8E2150B}"/>
              </a:ext>
            </a:extLst>
          </p:cNvPr>
          <p:cNvPicPr>
            <a:picLocks noChangeAspect="1"/>
          </p:cNvPicPr>
          <p:nvPr/>
        </p:nvPicPr>
        <p:blipFill rotWithShape="1">
          <a:blip r:embed="rId4">
            <a:extLst>
              <a:ext uri="{28A0092B-C50C-407E-A947-70E740481C1C}">
                <a14:useLocalDpi xmlns:a14="http://schemas.microsoft.com/office/drawing/2010/main" val="0"/>
              </a:ext>
            </a:extLst>
          </a:blip>
          <a:srcRect r="47132" b="60830"/>
          <a:stretch/>
        </p:blipFill>
        <p:spPr>
          <a:xfrm rot="12117602" flipV="1">
            <a:off x="8267888" y="402493"/>
            <a:ext cx="3480489" cy="2972211"/>
          </a:xfrm>
          <a:prstGeom prst="rect">
            <a:avLst/>
          </a:prstGeom>
        </p:spPr>
      </p:pic>
      <p:pic>
        <p:nvPicPr>
          <p:cNvPr id="14" name="图片 7">
            <a:extLst>
              <a:ext uri="{FF2B5EF4-FFF2-40B4-BE49-F238E27FC236}">
                <a16:creationId xmlns:a16="http://schemas.microsoft.com/office/drawing/2014/main" id="{D658BCD3-8D73-45F5-AFEF-9797D3D9F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173" y="3821583"/>
            <a:ext cx="1469370" cy="1909301"/>
          </a:xfrm>
          <a:prstGeom prst="rect">
            <a:avLst/>
          </a:prstGeom>
        </p:spPr>
      </p:pic>
      <p:pic>
        <p:nvPicPr>
          <p:cNvPr id="15" name="图片 11">
            <a:extLst>
              <a:ext uri="{FF2B5EF4-FFF2-40B4-BE49-F238E27FC236}">
                <a16:creationId xmlns:a16="http://schemas.microsoft.com/office/drawing/2014/main" id="{795F8E06-4967-4DAD-94D5-94DAA5A69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967" y="154629"/>
            <a:ext cx="1572966" cy="1906180"/>
          </a:xfrm>
          <a:prstGeom prst="rect">
            <a:avLst/>
          </a:prstGeom>
        </p:spPr>
      </p:pic>
      <p:pic>
        <p:nvPicPr>
          <p:cNvPr id="2" name="Picture 1" descr="A picture containing light&#10;&#10;Description automatically generated">
            <a:extLst>
              <a:ext uri="{FF2B5EF4-FFF2-40B4-BE49-F238E27FC236}">
                <a16:creationId xmlns:a16="http://schemas.microsoft.com/office/drawing/2014/main" id="{DAB8D26E-933D-2FAC-99A4-0E83250C5B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77" t="34147" r="6177" b="50000"/>
          <a:stretch/>
        </p:blipFill>
        <p:spPr>
          <a:xfrm flipH="1">
            <a:off x="612980" y="885825"/>
            <a:ext cx="13007602" cy="4924425"/>
          </a:xfrm>
          <a:prstGeom prst="rect">
            <a:avLst/>
          </a:prstGeom>
        </p:spPr>
      </p:pic>
      <p:sp>
        <p:nvSpPr>
          <p:cNvPr id="4" name="TextBox 3">
            <a:extLst>
              <a:ext uri="{FF2B5EF4-FFF2-40B4-BE49-F238E27FC236}">
                <a16:creationId xmlns:a16="http://schemas.microsoft.com/office/drawing/2014/main" id="{416F7830-903F-3426-BB9B-7E8FFF7F0199}"/>
              </a:ext>
            </a:extLst>
          </p:cNvPr>
          <p:cNvSpPr txBox="1"/>
          <p:nvPr/>
        </p:nvSpPr>
        <p:spPr>
          <a:xfrm>
            <a:off x="2581373" y="1960513"/>
            <a:ext cx="7362727" cy="2800767"/>
          </a:xfrm>
          <a:prstGeom prst="rect">
            <a:avLst/>
          </a:prstGeom>
          <a:noFill/>
        </p:spPr>
        <p:txBody>
          <a:bodyPr wrap="square" rtlCol="0">
            <a:spAutoFit/>
          </a:bodyPr>
          <a:lstStyle/>
          <a:p>
            <a:pPr lvl="0" algn="ctr" defTabSz="609630">
              <a:defRPr/>
            </a:pPr>
            <a:r>
              <a:rPr lang="vi-VN" sz="4400" b="1" dirty="0">
                <a:solidFill>
                  <a:prstClr val="black"/>
                </a:solidFill>
                <a:latin typeface="Calibri"/>
              </a:rPr>
              <a:t>Hoạt động 1:  Tìm hiểu về ảnh hưởng của môi trường thiên nhiên đến sản xuất và sinh hoạt của người dân </a:t>
            </a:r>
            <a:endParaRPr kumimoji="0" lang="en-US" altLang="zh-CN" sz="9600" b="1" i="0" u="none" strike="noStrike" kern="1200" cap="none" spc="0" normalizeH="0" baseline="0" noProof="0" dirty="0">
              <a:ln w="28575">
                <a:solidFill>
                  <a:prstClr val="white"/>
                </a:solidFill>
              </a:ln>
              <a:solidFill>
                <a:srgbClr val="28692E"/>
              </a:solidFill>
              <a:effectLst>
                <a:outerShdw blurRad="12700" dist="101600" dir="240000" algn="t" rotWithShape="0">
                  <a:srgbClr val="B8DEF3"/>
                </a:outerShdw>
              </a:effectLst>
              <a:uLnTx/>
              <a:uFillTx/>
              <a:latin typeface="UTM Showcard" panose="02040603050506020204" pitchFamily="18" charset="0"/>
              <a:ea typeface="方正卡通简体" pitchFamily="65" charset="-122"/>
              <a:cs typeface="Arial" pitchFamily="34" charset="0"/>
            </a:endParaRPr>
          </a:p>
        </p:txBody>
      </p:sp>
    </p:spTree>
    <p:custDataLst>
      <p:tags r:id="rId1"/>
    </p:custDataLst>
    <p:extLst>
      <p:ext uri="{BB962C8B-B14F-4D97-AF65-F5344CB8AC3E}">
        <p14:creationId xmlns:p14="http://schemas.microsoft.com/office/powerpoint/2010/main" val="1952475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875E-6 3.7037E-6 L -1.875E-6 -0.07199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CD8D2E0C-B006-82FB-0FAD-5E26537B2BA1}"/>
              </a:ext>
            </a:extLst>
          </p:cNvPr>
          <p:cNvSpPr/>
          <p:nvPr/>
        </p:nvSpPr>
        <p:spPr>
          <a:xfrm>
            <a:off x="205901" y="1562100"/>
            <a:ext cx="5528149" cy="4171950"/>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2060"/>
                </a:solidFill>
                <a:latin typeface="Calibri" panose="020F0502020204030204"/>
              </a:rPr>
              <a:t> Đọc thông tin và quan sát các hình từ 4 đến 7, em hãy cho biết môi trường thiên nhiên có ảnh hưởng như thế nào đến sản xuất và sinh hoạt của người dân vùng Nam Bộ.</a:t>
            </a:r>
            <a:endParaRPr kumimoji="0" lang="en-US" sz="3200" b="0" i="0" u="none" strike="noStrike" kern="1200" cap="none" spc="0" normalizeH="0" baseline="0" noProof="0" dirty="0">
              <a:ln>
                <a:noFill/>
              </a:ln>
              <a:solidFill>
                <a:srgbClr val="002060"/>
              </a:solidFill>
              <a:effectLst/>
              <a:uLnTx/>
              <a:uFillTx/>
              <a:latin typeface="Calibri" panose="020F0502020204030204"/>
              <a:cs typeface="+mn-cs"/>
            </a:endParaRPr>
          </a:p>
        </p:txBody>
      </p:sp>
      <p:pic>
        <p:nvPicPr>
          <p:cNvPr id="6" name="Picture 5">
            <a:extLst>
              <a:ext uri="{FF2B5EF4-FFF2-40B4-BE49-F238E27FC236}">
                <a16:creationId xmlns:a16="http://schemas.microsoft.com/office/drawing/2014/main" id="{31F4D325-7C94-7A57-3C10-E3C15251C99D}"/>
              </a:ext>
            </a:extLst>
          </p:cNvPr>
          <p:cNvPicPr>
            <a:picLocks noChangeAspect="1"/>
          </p:cNvPicPr>
          <p:nvPr/>
        </p:nvPicPr>
        <p:blipFill>
          <a:blip r:embed="rId5"/>
          <a:stretch>
            <a:fillRect/>
          </a:stretch>
        </p:blipFill>
        <p:spPr>
          <a:xfrm>
            <a:off x="6091237" y="1709737"/>
            <a:ext cx="5648325" cy="3952875"/>
          </a:xfrm>
          <a:prstGeom prst="rect">
            <a:avLst/>
          </a:prstGeom>
        </p:spPr>
      </p:pic>
    </p:spTree>
    <p:custDataLst>
      <p:tags r:id="rId1"/>
    </p:custDataLst>
    <p:extLst>
      <p:ext uri="{BB962C8B-B14F-4D97-AF65-F5344CB8AC3E}">
        <p14:creationId xmlns:p14="http://schemas.microsoft.com/office/powerpoint/2010/main" val="21625100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6EC0EC-59FE-4EDC-B647-556BA5DB249B}"/>
              </a:ext>
            </a:extLst>
          </p:cNvPr>
          <p:cNvSpPr/>
          <p:nvPr/>
        </p:nvSpPr>
        <p:spPr>
          <a:xfrm>
            <a:off x="152400" y="222667"/>
            <a:ext cx="11887200" cy="6412667"/>
          </a:xfrm>
          <a:prstGeom prst="roundRect">
            <a:avLst>
              <a:gd name="adj" fmla="val 12649"/>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cs typeface="+mn-cs"/>
            </a:endParaRPr>
          </a:p>
        </p:txBody>
      </p:sp>
      <p:sp>
        <p:nvSpPr>
          <p:cNvPr id="3" name="Rectangle: Rounded Corners 2">
            <a:extLst>
              <a:ext uri="{FF2B5EF4-FFF2-40B4-BE49-F238E27FC236}">
                <a16:creationId xmlns:a16="http://schemas.microsoft.com/office/drawing/2014/main" id="{B910C90B-4192-BA8F-FA2E-B039A946CDE2}"/>
              </a:ext>
            </a:extLst>
          </p:cNvPr>
          <p:cNvSpPr/>
          <p:nvPr/>
        </p:nvSpPr>
        <p:spPr>
          <a:xfrm>
            <a:off x="2653825" y="85725"/>
            <a:ext cx="6709249" cy="866775"/>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cs typeface="+mn-cs"/>
              </a:rPr>
              <a:t>Hoàn</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thành</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phiếu</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bài</a:t>
            </a:r>
            <a:r>
              <a:rPr kumimoji="0" lang="en-US" sz="3600" b="1" i="0" u="none" strike="noStrike" kern="1200" cap="none" spc="0" normalizeH="0" noProof="0" dirty="0">
                <a:ln>
                  <a:noFill/>
                </a:ln>
                <a:solidFill>
                  <a:srgbClr val="002060"/>
                </a:solidFill>
                <a:effectLst/>
                <a:uLnTx/>
                <a:uFillTx/>
                <a:latin typeface="Calibri" panose="020F0502020204030204"/>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cs typeface="+mn-cs"/>
              </a:rPr>
              <a:t>tập</a:t>
            </a:r>
            <a:endParaRPr kumimoji="0" lang="en-US" sz="3600" b="1" i="0" u="none" strike="noStrike" kern="1200" cap="none" spc="0" normalizeH="0" baseline="0" noProof="0" dirty="0">
              <a:ln>
                <a:noFill/>
              </a:ln>
              <a:solidFill>
                <a:srgbClr val="002060"/>
              </a:solidFill>
              <a:effectLst/>
              <a:uLnTx/>
              <a:uFillTx/>
              <a:latin typeface="Calibri" panose="020F0502020204030204"/>
              <a:cs typeface="+mn-cs"/>
            </a:endParaRPr>
          </a:p>
        </p:txBody>
      </p:sp>
      <p:graphicFrame>
        <p:nvGraphicFramePr>
          <p:cNvPr id="7" name="Table 6">
            <a:extLst>
              <a:ext uri="{FF2B5EF4-FFF2-40B4-BE49-F238E27FC236}">
                <a16:creationId xmlns:a16="http://schemas.microsoft.com/office/drawing/2014/main" id="{50D57A23-37ED-5CD7-5231-55B25352AE3B}"/>
              </a:ext>
            </a:extLst>
          </p:cNvPr>
          <p:cNvGraphicFramePr>
            <a:graphicFrameLocks noGrp="1"/>
          </p:cNvGraphicFramePr>
          <p:nvPr>
            <p:extLst>
              <p:ext uri="{D42A27DB-BD31-4B8C-83A1-F6EECF244321}">
                <p14:modId xmlns:p14="http://schemas.microsoft.com/office/powerpoint/2010/main" val="583175797"/>
              </p:ext>
            </p:extLst>
          </p:nvPr>
        </p:nvGraphicFramePr>
        <p:xfrm>
          <a:off x="1249680" y="1314450"/>
          <a:ext cx="9685020" cy="4599116"/>
        </p:xfrm>
        <a:graphic>
          <a:graphicData uri="http://schemas.openxmlformats.org/drawingml/2006/table">
            <a:tbl>
              <a:tblPr firstRow="1" firstCol="1" lastRow="1" lastCol="1" bandRow="1" bandCol="1">
                <a:tableStyleId>{5C22544A-7EE6-4342-B048-85BDC9FD1C3A}</a:tableStyleId>
              </a:tblPr>
              <a:tblGrid>
                <a:gridCol w="4341495">
                  <a:extLst>
                    <a:ext uri="{9D8B030D-6E8A-4147-A177-3AD203B41FA5}">
                      <a16:colId xmlns:a16="http://schemas.microsoft.com/office/drawing/2014/main" val="1599383346"/>
                    </a:ext>
                  </a:extLst>
                </a:gridCol>
                <a:gridCol w="5343525">
                  <a:extLst>
                    <a:ext uri="{9D8B030D-6E8A-4147-A177-3AD203B41FA5}">
                      <a16:colId xmlns:a16="http://schemas.microsoft.com/office/drawing/2014/main" val="3184159045"/>
                    </a:ext>
                  </a:extLst>
                </a:gridCol>
              </a:tblGrid>
              <a:tr h="941005">
                <a:tc gridSpan="2">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PHIẾU HỌC TẬP</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ẢNH HƯỞNG CỦA MÔI TRƯỜNG THIÊN NHIÊN ĐẾN SẢN XUẤT VÀ SINH HOẠT CỦA NGƯỜI DÂN Ở VÙNG ĐỒNG BẰNG NAM BỘ</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459741744"/>
                  </a:ext>
                </a:extLst>
              </a:tr>
              <a:tr h="3526220">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THUẬN LỢI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KHÓ KHĂN</a:t>
                      </a:r>
                    </a:p>
                    <a:p>
                      <a:pPr marL="0" marR="0" algn="ctr">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p>
                    <a:p>
                      <a:pPr marL="0" marR="0">
                        <a:lnSpc>
                          <a:spcPct val="120000"/>
                        </a:lnSpc>
                        <a:spcBef>
                          <a:spcPts val="0"/>
                        </a:spcBef>
                        <a:spcAft>
                          <a:spcPts val="0"/>
                        </a:spcAft>
                      </a:pPr>
                      <a:r>
                        <a:rPr lang="en-US" sz="2000" b="1" dirty="0">
                          <a:solidFill>
                            <a:srgbClr val="002060"/>
                          </a:solidFill>
                          <a:effectLst/>
                          <a:latin typeface="Calibri" panose="020F0502020204030204" pitchFamily="34" charset="0"/>
                          <a:cs typeface="Calibri" panose="020F0502020204030204" pitchFamily="34" charset="0"/>
                        </a:rPr>
                        <a:t> </a:t>
                      </a:r>
                      <a:endParaRPr lang="en-US"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498527"/>
                  </a:ext>
                </a:extLst>
              </a:tr>
            </a:tbl>
          </a:graphicData>
        </a:graphic>
      </p:graphicFrame>
    </p:spTree>
    <p:custDataLst>
      <p:tags r:id="rId1"/>
    </p:custDataLst>
    <p:extLst>
      <p:ext uri="{BB962C8B-B14F-4D97-AF65-F5344CB8AC3E}">
        <p14:creationId xmlns:p14="http://schemas.microsoft.com/office/powerpoint/2010/main" val="312155706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008EA6E-806C-432F-B562-A0F065262BA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Đặng Sỹ Tru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hiên nhiên vùng Nam Bộ (Tiết 3)"/>
</p:tagLst>
</file>

<file path=ppt/tags/tag10.xml><?xml version="1.0" encoding="utf-8"?>
<p:tagLst xmlns:a="http://schemas.openxmlformats.org/drawingml/2006/main" xmlns:r="http://schemas.openxmlformats.org/officeDocument/2006/relationships" xmlns:p="http://schemas.openxmlformats.org/presentationml/2006/main">
  <p:tag name="GENSWF_SLIDE_UID" val="{8733B0EF-0925-4E7B-A5D4-E6652DCB5B6F}:3238"/>
</p:tagLst>
</file>

<file path=ppt/tags/tag11.xml><?xml version="1.0" encoding="utf-8"?>
<p:tagLst xmlns:a="http://schemas.openxmlformats.org/drawingml/2006/main" xmlns:r="http://schemas.openxmlformats.org/officeDocument/2006/relationships" xmlns:p="http://schemas.openxmlformats.org/presentationml/2006/main">
  <p:tag name="GENSWF_SLIDE_UID" val="{4823F8D7-06C6-4686-9435-20BA58C8F308}:3252"/>
</p:tagLst>
</file>

<file path=ppt/tags/tag12.xml><?xml version="1.0" encoding="utf-8"?>
<p:tagLst xmlns:a="http://schemas.openxmlformats.org/drawingml/2006/main" xmlns:r="http://schemas.openxmlformats.org/officeDocument/2006/relationships" xmlns:p="http://schemas.openxmlformats.org/presentationml/2006/main">
  <p:tag name="GENSWF_SLIDE_UID" val="{B697183C-F43C-4287-B2B2-C5CF3D8F5E4A}:345"/>
</p:tagLst>
</file>

<file path=ppt/tags/tag13.xml><?xml version="1.0" encoding="utf-8"?>
<p:tagLst xmlns:a="http://schemas.openxmlformats.org/drawingml/2006/main" xmlns:r="http://schemas.openxmlformats.org/officeDocument/2006/relationships" xmlns:p="http://schemas.openxmlformats.org/presentationml/2006/main">
  <p:tag name="GENSWF_SLIDE_UID" val="{476ED39C-B12A-4B80-A8FD-FA93E98AF911}:3253"/>
</p:tagLst>
</file>

<file path=ppt/tags/tag14.xml><?xml version="1.0" encoding="utf-8"?>
<p:tagLst xmlns:a="http://schemas.openxmlformats.org/drawingml/2006/main" xmlns:r="http://schemas.openxmlformats.org/officeDocument/2006/relationships" xmlns:p="http://schemas.openxmlformats.org/presentationml/2006/main">
  <p:tag name="GENSWF_SLIDE_UID" val="{F4B7D1A0-EED7-49EC-9BED-7EE59B3AA853}:344"/>
</p:tagLst>
</file>

<file path=ppt/tags/tag15.xml><?xml version="1.0" encoding="utf-8"?>
<p:tagLst xmlns:a="http://schemas.openxmlformats.org/drawingml/2006/main" xmlns:r="http://schemas.openxmlformats.org/officeDocument/2006/relationships" xmlns:p="http://schemas.openxmlformats.org/presentationml/2006/main">
  <p:tag name="GENSWF_SLIDE_UID" val="{89E7B90B-8BB2-46DC-AB9B-894B75150182}:3251"/>
</p:tagLst>
</file>

<file path=ppt/tags/tag16.xml><?xml version="1.0" encoding="utf-8"?>
<p:tagLst xmlns:a="http://schemas.openxmlformats.org/drawingml/2006/main" xmlns:r="http://schemas.openxmlformats.org/officeDocument/2006/relationships" xmlns:p="http://schemas.openxmlformats.org/presentationml/2006/main">
  <p:tag name="GENSWF_SLIDE_UID" val="{D2134903-2943-4A25-BB16-F2B2ED69E729}:297"/>
</p:tagLst>
</file>

<file path=ppt/tags/tag2.xml><?xml version="1.0" encoding="utf-8"?>
<p:tagLst xmlns:a="http://schemas.openxmlformats.org/drawingml/2006/main" xmlns:r="http://schemas.openxmlformats.org/officeDocument/2006/relationships" xmlns:p="http://schemas.openxmlformats.org/presentationml/2006/main">
  <p:tag name="GENSWF_SLIDE_UID" val="{D55EDC95-ECE8-4A61-8EAF-F716FABBB610}:296"/>
</p:tagLst>
</file>

<file path=ppt/tags/tag3.xml><?xml version="1.0" encoding="utf-8"?>
<p:tagLst xmlns:a="http://schemas.openxmlformats.org/drawingml/2006/main" xmlns:r="http://schemas.openxmlformats.org/officeDocument/2006/relationships" xmlns:p="http://schemas.openxmlformats.org/presentationml/2006/main">
  <p:tag name="GENSWF_SLIDE_UID" val="{AC092B6F-A1F4-44E4-BB49-D953D06B50EA}:539"/>
</p:tagLst>
</file>

<file path=ppt/tags/tag4.xml><?xml version="1.0" encoding="utf-8"?>
<p:tagLst xmlns:a="http://schemas.openxmlformats.org/drawingml/2006/main" xmlns:r="http://schemas.openxmlformats.org/officeDocument/2006/relationships" xmlns:p="http://schemas.openxmlformats.org/presentationml/2006/main">
  <p:tag name="GENSWF_SLIDE_UID" val="{E9A786D4-8AA1-470A-A4C8-C7B2DFE97D4E}:387"/>
</p:tagLst>
</file>

<file path=ppt/tags/tag5.xml><?xml version="1.0" encoding="utf-8"?>
<p:tagLst xmlns:a="http://schemas.openxmlformats.org/drawingml/2006/main" xmlns:r="http://schemas.openxmlformats.org/officeDocument/2006/relationships" xmlns:p="http://schemas.openxmlformats.org/presentationml/2006/main">
  <p:tag name="GENSWF_SLIDE_UID" val="{747C90C1-A79C-49A7-A542-9A8337DEA226}:388"/>
</p:tagLst>
</file>

<file path=ppt/tags/tag6.xml><?xml version="1.0" encoding="utf-8"?>
<p:tagLst xmlns:a="http://schemas.openxmlformats.org/drawingml/2006/main" xmlns:r="http://schemas.openxmlformats.org/officeDocument/2006/relationships" xmlns:p="http://schemas.openxmlformats.org/presentationml/2006/main">
  <p:tag name="GENSWF_SLIDE_UID" val="{CD99051C-6C73-45EA-8B88-D862C9EAE54F}:389"/>
</p:tagLst>
</file>

<file path=ppt/tags/tag7.xml><?xml version="1.0" encoding="utf-8"?>
<p:tagLst xmlns:a="http://schemas.openxmlformats.org/drawingml/2006/main" xmlns:r="http://schemas.openxmlformats.org/officeDocument/2006/relationships" xmlns:p="http://schemas.openxmlformats.org/presentationml/2006/main">
  <p:tag name="GENSWF_SLIDE_UID" val="{58CFCAB3-993E-4F9F-ABEE-16CE95204A70}:303"/>
</p:tagLst>
</file>

<file path=ppt/tags/tag8.xml><?xml version="1.0" encoding="utf-8"?>
<p:tagLst xmlns:a="http://schemas.openxmlformats.org/drawingml/2006/main" xmlns:r="http://schemas.openxmlformats.org/officeDocument/2006/relationships" xmlns:p="http://schemas.openxmlformats.org/presentationml/2006/main">
  <p:tag name="GENSWF_SLIDE_UID" val="{7172F38D-E01B-42A1-9C4A-7810026A84F6}:304"/>
</p:tagLst>
</file>

<file path=ppt/tags/tag9.xml><?xml version="1.0" encoding="utf-8"?>
<p:tagLst xmlns:a="http://schemas.openxmlformats.org/drawingml/2006/main" xmlns:r="http://schemas.openxmlformats.org/officeDocument/2006/relationships" xmlns:p="http://schemas.openxmlformats.org/presentationml/2006/main">
  <p:tag name="GENSWF_SLIDE_UID" val="{87947539-1C14-44C3-AD2D-130CE7456CDA}:3237"/>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思源黑体 CN Regular"/>
        <a:cs typeface=""/>
      </a:majorFont>
      <a:minorFont>
        <a:latin typeface="Arial" panose="020F0502020204030204"/>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475</Words>
  <Application>Microsoft Office PowerPoint</Application>
  <PresentationFormat>Widescreen</PresentationFormat>
  <Paragraphs>41</Paragraphs>
  <Slides>15</Slides>
  <Notes>4</Notes>
  <HiddenSlides>0</HiddenSlides>
  <MMClips>2</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vt:i4>
      </vt:variant>
    </vt:vector>
  </HeadingPairs>
  <TitlesOfParts>
    <vt:vector size="30" baseType="lpstr">
      <vt:lpstr>等线</vt:lpstr>
      <vt:lpstr>SimSun</vt:lpstr>
      <vt:lpstr>UTM Mabella</vt:lpstr>
      <vt:lpstr>UTM Showcard</vt:lpstr>
      <vt:lpstr>思源黑体 CN Regular</vt:lpstr>
      <vt:lpstr>方正卡通简体</vt:lpstr>
      <vt:lpstr>Arial</vt:lpstr>
      <vt:lpstr>Calibri</vt:lpstr>
      <vt:lpstr>Calibri Light</vt:lpstr>
      <vt:lpstr>1_Office Theme</vt:lpstr>
      <vt:lpstr>Office 主题​​</vt:lpstr>
      <vt:lpstr>Custom Design</vt:lpstr>
      <vt:lpstr>2_Custom Design</vt:lpstr>
      <vt:lpstr>1_Custom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Thiên nhiên vùng Nam Bộ (Tiết 3)</dc:title>
  <dc:creator>Thao Tran</dc:creator>
  <cp:lastModifiedBy>LIEN THANH</cp:lastModifiedBy>
  <cp:revision>17</cp:revision>
  <dcterms:created xsi:type="dcterms:W3CDTF">2024-01-23T02:14:45Z</dcterms:created>
  <dcterms:modified xsi:type="dcterms:W3CDTF">2025-04-01T01:46:23Z</dcterms:modified>
</cp:coreProperties>
</file>