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62" r:id="rId2"/>
    <p:sldId id="410" r:id="rId3"/>
    <p:sldId id="262" r:id="rId4"/>
    <p:sldId id="275" r:id="rId5"/>
    <p:sldId id="343" r:id="rId6"/>
    <p:sldId id="411" r:id="rId7"/>
    <p:sldId id="361" r:id="rId8"/>
    <p:sldId id="372" r:id="rId9"/>
    <p:sldId id="259" r:id="rId10"/>
    <p:sldId id="292" r:id="rId11"/>
    <p:sldId id="414" r:id="rId12"/>
    <p:sldId id="415" r:id="rId13"/>
    <p:sldId id="416" r:id="rId14"/>
    <p:sldId id="417" r:id="rId15"/>
    <p:sldId id="418" r:id="rId16"/>
    <p:sldId id="420" r:id="rId17"/>
    <p:sldId id="421" r:id="rId18"/>
    <p:sldId id="422" r:id="rId19"/>
    <p:sldId id="385" r:id="rId20"/>
    <p:sldId id="395" r:id="rId21"/>
    <p:sldId id="425" r:id="rId22"/>
    <p:sldId id="40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56791-AA23-4167-8DA3-CAA5F89329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1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20.png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10" Type="http://schemas.microsoft.com/office/2007/relationships/hdphoto" Target="../media/hdphoto1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audio" Target="../media/media3.mp3"/><Relationship Id="rId10" Type="http://schemas.openxmlformats.org/officeDocument/2006/relationships/image" Target="../media/image9.png"/><Relationship Id="rId4" Type="http://schemas.microsoft.com/office/2007/relationships/media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audio" Target="../media/media3.mp3"/><Relationship Id="rId10" Type="http://schemas.openxmlformats.org/officeDocument/2006/relationships/image" Target="../media/image9.png"/><Relationship Id="rId4" Type="http://schemas.microsoft.com/office/2007/relationships/media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gif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 mod="1"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9D5F2BB-0BAD-4178-AFFF-89A817673A4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Đặng Sỹ Tru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Dân cư và hoạt động sản xuất ở vùng Nam Bộ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BE3FED-7D6A-41D6-9C1D-F708D8570956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E7A141-58A5-4179-A5F1-DB44D16F8898}:2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3F318D-21C5-437E-8BBB-C12C51FBE7AE}:4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A6084C-5A44-4F72-9387-5518365F31F8}:4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B853DD-7AAA-4E74-8CBF-803F97DEC3BD}:4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83EED0-BFCE-4666-80A5-19810BA2ACF8}:4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1B8DE6-FFF8-4C27-9929-C30C07E4A0A5}:4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39855F-3B49-464F-81E0-529B31F3D2BF}:4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77EE5F-8963-4C82-83C2-C14293B93E57}:4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9E35B5-AF75-40E3-9030-F4E0B03790CB}:4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48BEB6-460B-4271-B6B1-4433946328A3}:3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B60A83-D57D-4E26-A354-740D7C3E82BA}:3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AB5FA1-4055-45AA-9A1A-D375479AE74B}:3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8D2CF9-6CBE-4E47-8BAB-E134DD10FDFF}:4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5B84F9-A688-4916-A245-2C7B9E6986F9}:4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5DE170-0861-40D2-9D82-AC9C88A26E6D}:4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59B2C7-13F5-482E-8D82-689CEE4CC0E6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1414CC-D959-495F-9649-FB312AD3E7AA}:2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D900FE-3169-45D4-BD55-6EB9A37012B0}:3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416987-85C5-4DA1-83B9-FC5EB9E5262B}:4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D4D89E-259C-4905-BE3C-E0179583F511}:3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5B2DC5-09BB-4709-A629-D1F9EB2C879E}:37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283</Words>
  <Application>Microsoft Office PowerPoint</Application>
  <PresentationFormat>Widescreen</PresentationFormat>
  <Paragraphs>40</Paragraphs>
  <Slides>22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LNTH-Hoa Nho LNTH</vt:lpstr>
      <vt:lpstr>Arial</vt:lpstr>
      <vt:lpstr>Calibri</vt:lpstr>
      <vt:lpstr>Calibri Light</vt:lpstr>
      <vt:lpstr>Cambria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Dân cư và hoạt động sản xuất ở vùng Nam Bộ</dc:title>
  <dc:creator>Thao Tran</dc:creator>
  <cp:lastModifiedBy>LIEN THANH</cp:lastModifiedBy>
  <cp:revision>33</cp:revision>
  <dcterms:created xsi:type="dcterms:W3CDTF">2024-01-23T12:54:10Z</dcterms:created>
  <dcterms:modified xsi:type="dcterms:W3CDTF">2025-04-13T08:50:47Z</dcterms:modified>
</cp:coreProperties>
</file>