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27" r:id="rId2"/>
    <p:sldId id="432" r:id="rId3"/>
    <p:sldId id="433" r:id="rId4"/>
    <p:sldId id="435" r:id="rId5"/>
    <p:sldId id="439" r:id="rId6"/>
    <p:sldId id="438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EEBC"/>
    <a:srgbClr val="FEEEBD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3" d="100"/>
          <a:sy n="53" d="100"/>
        </p:scale>
        <p:origin x="576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702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885207" y="4027483"/>
            <a:ext cx="8155783" cy="222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27: TRÁI ĐẤT VÀ CÁC ĐỚI KHÍ HẬU (T1)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5" y="658248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(T1)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17922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0417" t="13704" r="47586" b="4074"/>
          <a:stretch/>
        </p:blipFill>
        <p:spPr>
          <a:xfrm>
            <a:off x="5211494" y="2105948"/>
            <a:ext cx="5943600" cy="65455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Qủa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2" y="2519755"/>
              <a:ext cx="258281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(T1)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250" t="52222" r="10000" b="10000"/>
          <a:stretch/>
        </p:blipFill>
        <p:spPr>
          <a:xfrm>
            <a:off x="938891" y="2743200"/>
            <a:ext cx="9291225" cy="277150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/>
          <a:srcRect l="52007" t="13053" r="5996" b="4726"/>
          <a:stretch/>
        </p:blipFill>
        <p:spPr>
          <a:xfrm>
            <a:off x="10271919" y="2146415"/>
            <a:ext cx="5088181" cy="5603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6597" y="5887633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Khí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hậu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8784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(T1)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5418" t="19630" r="16249" b="5556"/>
          <a:stretch/>
        </p:blipFill>
        <p:spPr>
          <a:xfrm>
            <a:off x="8330292" y="1773489"/>
            <a:ext cx="6466718" cy="7099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1899" y="4122826"/>
            <a:ext cx="753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(T1)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2" name="Rectangle 11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73234" y="2519755"/>
              <a:ext cx="23480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779388" y="3505200"/>
            <a:ext cx="145979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  <p:tag name="ISPRING_LMS_API_VERSION" val="SCORM 2004 (4th edition)"/>
  <p:tag name="ISPRING_ULTRA_SCORM_COURSE_ID" val="B792C08D-F0D6-4C47-B500-90F5710E3A4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s\uFFFD\u001Bj{5EFFD1BA-C689-4D47-B5E4-1ADE8129419F}&quot;,&quot;C:\\Users\\LIEN THANH\\Desktop\\WEB CHUYÊN\\- Giáo viên Đặng Sỹ Tru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rái Đất và các đới khí hậu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FC87CF-6EDE-47AC-926B-CB0A58643B38}:4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81CB74-1127-4200-A506-B3E7F0D52F13}:4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3B8E8A-D3E4-42B0-865C-436C82BF8370}:43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C4388A-C2D7-4AB9-AD77-02C5DD446473}:4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20FE97-9D17-45FB-A4EB-CB66A4743D99}:43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ED9BAD-4860-43F0-AB97-6A56FC88CF27}:4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7DE783-17D0-47AC-A86E-37DCF1513296}:43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11410</TotalTime>
  <Words>192</Words>
  <Application>Microsoft Office PowerPoint</Application>
  <PresentationFormat>Custom</PresentationFormat>
  <Paragraphs>22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Trái Đất và các đới khí hậu</dc:title>
  <dc:creator>Le Hong Minh</dc:creator>
  <cp:lastModifiedBy>LIEN THANH</cp:lastModifiedBy>
  <cp:revision>1110</cp:revision>
  <dcterms:created xsi:type="dcterms:W3CDTF">2008-09-09T22:52:10Z</dcterms:created>
  <dcterms:modified xsi:type="dcterms:W3CDTF">2025-04-13T08:51:37Z</dcterms:modified>
</cp:coreProperties>
</file>