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media/media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tags/tag6.xml" ContentType="application/vnd.openxmlformats-officedocument.presentationml.tags+xml"/>
  <Override PartName="/ppt/media/media2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media/audio2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6"/>
  </p:notesMasterIdLst>
  <p:sldIdLst>
    <p:sldId id="257" r:id="rId3"/>
    <p:sldId id="261" r:id="rId4"/>
    <p:sldId id="365" r:id="rId5"/>
    <p:sldId id="371" r:id="rId6"/>
    <p:sldId id="272" r:id="rId7"/>
    <p:sldId id="358" r:id="rId8"/>
    <p:sldId id="366" r:id="rId9"/>
    <p:sldId id="367" r:id="rId10"/>
    <p:sldId id="368" r:id="rId11"/>
    <p:sldId id="357" r:id="rId12"/>
    <p:sldId id="278" r:id="rId13"/>
    <p:sldId id="377" r:id="rId14"/>
    <p:sldId id="325" r:id="rId15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Berlin Sans FB Demi" panose="020E0802020502020306" pitchFamily="34" charset="0"/>
      <p:bold r:id="rId21"/>
    </p:embeddedFont>
    <p:embeddedFont>
      <p:font typeface="Berlin Sans FB" panose="020E0602020502020306" pitchFamily="34" charset="0"/>
      <p:regular r:id="rId22"/>
      <p:bold r:id="rId23"/>
    </p:embeddedFont>
    <p:embeddedFont>
      <p:font typeface="Calibri Light" panose="020F0302020204030204" pitchFamily="34" charset="0"/>
      <p:regular r:id="rId24"/>
      <p:italic r:id="rId25"/>
    </p:embeddedFont>
  </p:embeddedFontLst>
  <p:custDataLst>
    <p:tags r:id="rId26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A"/>
    <a:srgbClr val="FFFEFC"/>
    <a:srgbClr val="FFF9E8"/>
    <a:srgbClr val="345F87"/>
    <a:srgbClr val="C7D7E8"/>
    <a:srgbClr val="FFEAA7"/>
    <a:srgbClr val="FF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3" autoAdjust="0"/>
    <p:restoredTop sz="94660"/>
  </p:normalViewPr>
  <p:slideViewPr>
    <p:cSldViewPr>
      <p:cViewPr varScale="1">
        <p:scale>
          <a:sx n="87" d="100"/>
          <a:sy n="87" d="100"/>
        </p:scale>
        <p:origin x="930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04A25-96F5-48F4-A1D0-153C51F9E65F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3683-9A7C-41EC-88B4-33645CFA67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70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73683-9A7C-41EC-88B4-33645CFA67D5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70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73683-9A7C-41EC-88B4-33645CFA67D5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8014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73683-9A7C-41EC-88B4-33645CFA67D5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715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8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2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81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051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257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9189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5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9058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110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65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258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327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2921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90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8993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0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57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40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38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196"/>
            <a:ext cx="9144000" cy="51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196"/>
            <a:ext cx="9144000" cy="51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5" Type="http://schemas.openxmlformats.org/officeDocument/2006/relationships/image" Target="../media/image35.png"/><Relationship Id="rId4" Type="http://schemas.openxmlformats.org/officeDocument/2006/relationships/audio" Target="../media/audio2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media1.wav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openxmlformats.org/officeDocument/2006/relationships/image" Target="../media/image10.png"/><Relationship Id="rId3" Type="http://schemas.openxmlformats.org/officeDocument/2006/relationships/audio" Target="../media/audio6.wav"/><Relationship Id="rId21" Type="http://schemas.openxmlformats.org/officeDocument/2006/relationships/image" Target="../media/image13.jpeg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image" Target="../media/image9.jpeg"/><Relationship Id="rId25" Type="http://schemas.openxmlformats.org/officeDocument/2006/relationships/image" Target="../media/image17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8.jpeg"/><Relationship Id="rId20" Type="http://schemas.openxmlformats.org/officeDocument/2006/relationships/image" Target="../media/image12.png"/><Relationship Id="rId1" Type="http://schemas.openxmlformats.org/officeDocument/2006/relationships/tags" Target="../tags/tag5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24" Type="http://schemas.openxmlformats.org/officeDocument/2006/relationships/image" Target="../media/image16.png"/><Relationship Id="rId5" Type="http://schemas.openxmlformats.org/officeDocument/2006/relationships/audio" Target="../media/audio8.wav"/><Relationship Id="rId15" Type="http://schemas.openxmlformats.org/officeDocument/2006/relationships/image" Target="../media/image7.jpeg"/><Relationship Id="rId23" Type="http://schemas.openxmlformats.org/officeDocument/2006/relationships/image" Target="../media/image15.jpeg"/><Relationship Id="rId10" Type="http://schemas.openxmlformats.org/officeDocument/2006/relationships/audio" Target="../media/audio13.wav"/><Relationship Id="rId19" Type="http://schemas.openxmlformats.org/officeDocument/2006/relationships/image" Target="../media/image11.jpeg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audio" Target="../media/audio17.wav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 txBox="1"/>
          <p:nvPr/>
        </p:nvSpPr>
        <p:spPr>
          <a:xfrm>
            <a:off x="2907505" y="913836"/>
            <a:ext cx="3900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toys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4" y="2795380"/>
            <a:ext cx="2800348" cy="2098354"/>
          </a:xfrm>
          <a:prstGeom prst="cloud">
            <a:avLst/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9E6BDD95-41C1-4AB1-9B61-E7D320C30AB1}"/>
              </a:ext>
            </a:extLst>
          </p:cNvPr>
          <p:cNvSpPr txBox="1"/>
          <p:nvPr/>
        </p:nvSpPr>
        <p:spPr>
          <a:xfrm>
            <a:off x="737968" y="1154007"/>
            <a:ext cx="154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 </a:t>
            </a:r>
            <a:r>
              <a:rPr lang="vi-VN" sz="3600" b="1" dirty="0">
                <a:latin typeface="Berlin Sans FB Demi" panose="020E0802020502020306" pitchFamily="34" charset="0"/>
              </a:rPr>
              <a:t>17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99C2BA5B-D696-4D09-8EB8-AECA5C6B57CA}"/>
              </a:ext>
            </a:extLst>
          </p:cNvPr>
          <p:cNvSpPr txBox="1"/>
          <p:nvPr/>
        </p:nvSpPr>
        <p:spPr>
          <a:xfrm>
            <a:off x="3200401" y="1998749"/>
            <a:ext cx="331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</a:t>
            </a:r>
            <a:r>
              <a:rPr lang="vi-VN" sz="3600" b="1" dirty="0">
                <a:latin typeface="Berlin Sans FB Demi" panose="020E0802020502020306" pitchFamily="34" charset="0"/>
              </a:rPr>
              <a:t>1</a:t>
            </a:r>
            <a:r>
              <a:rPr lang="en-US" sz="3600" b="1" dirty="0">
                <a:latin typeface="Berlin Sans FB Demi" panose="020E0802020502020306" pitchFamily="34" charset="0"/>
              </a:rPr>
              <a:t> (1+2+3)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63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7237991" y="3817296"/>
            <a:ext cx="1517631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</a:p>
        </p:txBody>
      </p:sp>
      <p:cxnSp>
        <p:nvCxnSpPr>
          <p:cNvPr id="3" name="Bùi Liễu 0968142780"/>
          <p:cNvCxnSpPr>
            <a:cxnSpLocks/>
            <a:stCxn id="9" idx="2"/>
          </p:cNvCxnSpPr>
          <p:nvPr/>
        </p:nvCxnSpPr>
        <p:spPr>
          <a:xfrm flipH="1">
            <a:off x="3771900" y="1866565"/>
            <a:ext cx="979406" cy="96896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Bùi Liễu 0968142780"/>
          <p:cNvCxnSpPr>
            <a:cxnSpLocks/>
            <a:stCxn id="9" idx="2"/>
          </p:cNvCxnSpPr>
          <p:nvPr/>
        </p:nvCxnSpPr>
        <p:spPr>
          <a:xfrm flipH="1">
            <a:off x="1485900" y="1866565"/>
            <a:ext cx="3265406" cy="70993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9" idx="2"/>
          </p:cNvCxnSpPr>
          <p:nvPr/>
        </p:nvCxnSpPr>
        <p:spPr>
          <a:xfrm>
            <a:off x="4751306" y="1866565"/>
            <a:ext cx="979405" cy="96896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9" idx="2"/>
          </p:cNvCxnSpPr>
          <p:nvPr/>
        </p:nvCxnSpPr>
        <p:spPr>
          <a:xfrm>
            <a:off x="4751306" y="1866565"/>
            <a:ext cx="3245501" cy="7575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ùi Liễu 0968142780"/>
          <p:cNvSpPr/>
          <p:nvPr/>
        </p:nvSpPr>
        <p:spPr>
          <a:xfrm>
            <a:off x="2895275" y="4308663"/>
            <a:ext cx="1433261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</a:t>
            </a:r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714798" y="3817296"/>
            <a:ext cx="1329180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2696702" y="1304709"/>
            <a:ext cx="4109207" cy="561856"/>
          </a:xfrm>
          <a:prstGeom prst="wedgeRoundRectCallout">
            <a:avLst>
              <a:gd name="adj1" fmla="val -57402"/>
              <a:gd name="adj2" fmla="val -7607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has ________.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5072041" y="4308663"/>
            <a:ext cx="1517150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2" y="2688552"/>
            <a:ext cx="2186533" cy="1180082"/>
          </a:xfrm>
          <a:prstGeom prst="roundRect">
            <a:avLst/>
          </a:prstGeom>
          <a:ln>
            <a:noFill/>
          </a:ln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6" y="3141353"/>
            <a:ext cx="2067653" cy="1180081"/>
          </a:xfrm>
          <a:prstGeom prst="roundRect">
            <a:avLst/>
          </a:prstGeom>
          <a:ln>
            <a:noFill/>
          </a:ln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83" y="3141353"/>
            <a:ext cx="2072975" cy="1180081"/>
          </a:xfrm>
          <a:prstGeom prst="roundRect">
            <a:avLst/>
          </a:prstGeom>
          <a:ln>
            <a:noFill/>
          </a:ln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7" y="2688552"/>
            <a:ext cx="1987227" cy="1180082"/>
          </a:xfrm>
          <a:prstGeom prst="roundRect">
            <a:avLst/>
          </a:prstGeom>
          <a:ln>
            <a:noFill/>
          </a:ln>
        </p:spPr>
      </p:pic>
      <p:sp>
        <p:nvSpPr>
          <p:cNvPr id="20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00050" y="243905"/>
            <a:ext cx="2893638" cy="4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17 Lesson 1</a:t>
            </a:r>
          </a:p>
        </p:txBody>
      </p:sp>
      <p:pic>
        <p:nvPicPr>
          <p:cNvPr id="46" name="Bùi Liễu 0968142780">
            <a:extLst>
              <a:ext uri="{FF2B5EF4-FFF2-40B4-BE49-F238E27FC236}">
                <a16:creationId xmlns:a16="http://schemas.microsoft.com/office/drawing/2014/main" id="{D37D8E5B-DC48-450E-B6D6-5E91BAD1F8A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1907900" y="1353576"/>
            <a:ext cx="41450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3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57400" y="742950"/>
            <a:ext cx="54864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03317"/>
            <a:ext cx="4021782" cy="2773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111627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7237991" y="3814267"/>
            <a:ext cx="1517631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</a:p>
        </p:txBody>
      </p:sp>
      <p:cxnSp>
        <p:nvCxnSpPr>
          <p:cNvPr id="3" name="Bùi Liễu 0968142780"/>
          <p:cNvCxnSpPr>
            <a:cxnSpLocks/>
            <a:stCxn id="9" idx="2"/>
          </p:cNvCxnSpPr>
          <p:nvPr/>
        </p:nvCxnSpPr>
        <p:spPr>
          <a:xfrm flipH="1">
            <a:off x="3771900" y="1863536"/>
            <a:ext cx="979406" cy="96896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Bùi Liễu 0968142780"/>
          <p:cNvCxnSpPr>
            <a:cxnSpLocks/>
            <a:stCxn id="9" idx="2"/>
          </p:cNvCxnSpPr>
          <p:nvPr/>
        </p:nvCxnSpPr>
        <p:spPr>
          <a:xfrm flipH="1">
            <a:off x="1485900" y="1863536"/>
            <a:ext cx="3265406" cy="70993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9" idx="2"/>
          </p:cNvCxnSpPr>
          <p:nvPr/>
        </p:nvCxnSpPr>
        <p:spPr>
          <a:xfrm>
            <a:off x="4751306" y="1863536"/>
            <a:ext cx="979405" cy="96896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9" idx="2"/>
          </p:cNvCxnSpPr>
          <p:nvPr/>
        </p:nvCxnSpPr>
        <p:spPr>
          <a:xfrm>
            <a:off x="4751306" y="1863536"/>
            <a:ext cx="3245501" cy="7575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ùi Liễu 0968142780"/>
          <p:cNvSpPr/>
          <p:nvPr/>
        </p:nvSpPr>
        <p:spPr>
          <a:xfrm>
            <a:off x="2895275" y="4305634"/>
            <a:ext cx="1433261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</a:t>
            </a:r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714798" y="3814267"/>
            <a:ext cx="1329180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2696702" y="1301680"/>
            <a:ext cx="4109207" cy="561856"/>
          </a:xfrm>
          <a:prstGeom prst="wedgeRoundRectCallout">
            <a:avLst>
              <a:gd name="adj1" fmla="val -57402"/>
              <a:gd name="adj2" fmla="val -7607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has ________.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5072041" y="4305635"/>
            <a:ext cx="1517150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2" y="2685523"/>
            <a:ext cx="2186533" cy="1180082"/>
          </a:xfrm>
          <a:prstGeom prst="roundRect">
            <a:avLst/>
          </a:prstGeom>
          <a:ln>
            <a:noFill/>
          </a:ln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6" y="3138324"/>
            <a:ext cx="2067653" cy="1180081"/>
          </a:xfrm>
          <a:prstGeom prst="roundRect">
            <a:avLst/>
          </a:prstGeom>
          <a:ln>
            <a:noFill/>
          </a:ln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83" y="3138324"/>
            <a:ext cx="2072975" cy="1180081"/>
          </a:xfrm>
          <a:prstGeom prst="roundRect">
            <a:avLst/>
          </a:prstGeom>
          <a:ln>
            <a:noFill/>
          </a:ln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7" y="2685523"/>
            <a:ext cx="1987227" cy="1180082"/>
          </a:xfrm>
          <a:prstGeom prst="roundRect">
            <a:avLst/>
          </a:prstGeom>
          <a:ln>
            <a:noFill/>
          </a:ln>
        </p:spPr>
      </p:pic>
      <p:pic>
        <p:nvPicPr>
          <p:cNvPr id="46" name="Bùi Liễu 0968142780">
            <a:extLst>
              <a:ext uri="{FF2B5EF4-FFF2-40B4-BE49-F238E27FC236}">
                <a16:creationId xmlns:a16="http://schemas.microsoft.com/office/drawing/2014/main" id="{D37D8E5B-DC48-450E-B6D6-5E91BAD1F8A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1907900" y="1350547"/>
            <a:ext cx="41450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1" name="Bùi Liễu">
            <a:extLst>
              <a:ext uri="{FF2B5EF4-FFF2-40B4-BE49-F238E27FC236}">
                <a16:creationId xmlns:a16="http://schemas.microsoft.com/office/drawing/2014/main" id="{E23B0A72-00AA-4F8E-B9EC-77DC508D9B88}"/>
              </a:ext>
            </a:extLst>
          </p:cNvPr>
          <p:cNvSpPr/>
          <p:nvPr/>
        </p:nvSpPr>
        <p:spPr>
          <a:xfrm>
            <a:off x="3121035" y="177984"/>
            <a:ext cx="2901931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57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42" y="685801"/>
            <a:ext cx="5212916" cy="33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71750" y="2457450"/>
            <a:ext cx="4229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070465"/>
      </p:ext>
    </p:extLst>
  </p:cSld>
  <p:clrMapOvr>
    <a:masterClrMapping/>
  </p:clrMapOvr>
  <p:transition spd="slow">
    <p:fad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78" y="957602"/>
            <a:ext cx="4373372" cy="3212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012304"/>
            <a:ext cx="4286250" cy="3136422"/>
          </a:xfrm>
          <a:prstGeom prst="rect">
            <a:avLst/>
          </a:prstGeom>
        </p:spPr>
      </p:pic>
      <p:sp>
        <p:nvSpPr>
          <p:cNvPr id="4" name="Google Shape;719;p38"/>
          <p:cNvSpPr txBox="1">
            <a:spLocks/>
          </p:cNvSpPr>
          <p:nvPr/>
        </p:nvSpPr>
        <p:spPr>
          <a:xfrm>
            <a:off x="156754" y="197282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463990" y="4184156"/>
            <a:ext cx="251756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196201" y="4200269"/>
            <a:ext cx="2839539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pic>
        <p:nvPicPr>
          <p:cNvPr id="13" name="Track 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173179" y="342458"/>
            <a:ext cx="306527" cy="25450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55727" y="1124508"/>
            <a:ext cx="3295711" cy="492846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Bùi Liễu 0968142780"/>
          <p:cNvSpPr/>
          <p:nvPr/>
        </p:nvSpPr>
        <p:spPr>
          <a:xfrm>
            <a:off x="854275" y="1111994"/>
            <a:ext cx="3591002" cy="481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has a car.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93355" y="3537357"/>
            <a:ext cx="2571749" cy="457033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/>
          </a:p>
        </p:txBody>
      </p:sp>
      <p:sp>
        <p:nvSpPr>
          <p:cNvPr id="9" name="Bùi Liễu 0968142780"/>
          <p:cNvSpPr/>
          <p:nvPr/>
        </p:nvSpPr>
        <p:spPr>
          <a:xfrm>
            <a:off x="1579079" y="3510087"/>
            <a:ext cx="2857500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Wow, I like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62250" y="842511"/>
            <a:ext cx="3426023" cy="579664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Bùi Liễu 0968142780"/>
          <p:cNvSpPr/>
          <p:nvPr/>
        </p:nvSpPr>
        <p:spPr>
          <a:xfrm>
            <a:off x="4957281" y="905722"/>
            <a:ext cx="3736747" cy="46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 has two dolls.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697624" y="1492908"/>
            <a:ext cx="2424672" cy="471412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Bùi Liễu 0968142780"/>
          <p:cNvSpPr/>
          <p:nvPr/>
        </p:nvSpPr>
        <p:spPr>
          <a:xfrm>
            <a:off x="6612007" y="1492908"/>
            <a:ext cx="2800349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Wow! I like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2990638" y="4192212"/>
            <a:ext cx="3596521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33" name="Google Shape;719;p38">
            <a:extLst>
              <a:ext uri="{FF2B5EF4-FFF2-40B4-BE49-F238E27FC236}">
                <a16:creationId xmlns:a16="http://schemas.microsoft.com/office/drawing/2014/main" id="{115DF6CF-5491-47B1-9497-9E9745AFB9F1}"/>
              </a:ext>
            </a:extLst>
          </p:cNvPr>
          <p:cNvSpPr txBox="1">
            <a:spLocks/>
          </p:cNvSpPr>
          <p:nvPr/>
        </p:nvSpPr>
        <p:spPr>
          <a:xfrm>
            <a:off x="5539833" y="538306"/>
            <a:ext cx="3336793" cy="3881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0C8BAE72-4D2A-4AA6-9655-FA86F72A9FE7}"/>
              </a:ext>
            </a:extLst>
          </p:cNvPr>
          <p:cNvSpPr txBox="1">
            <a:spLocks/>
          </p:cNvSpPr>
          <p:nvPr/>
        </p:nvSpPr>
        <p:spPr>
          <a:xfrm>
            <a:off x="883714" y="4660587"/>
            <a:ext cx="3292091" cy="26068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screen to show 3 questions.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219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  <p:bldP spid="11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CCF30D96-B65D-41FA-AB62-1CB893C63058}"/>
              </a:ext>
            </a:extLst>
          </p:cNvPr>
          <p:cNvSpPr/>
          <p:nvPr/>
        </p:nvSpPr>
        <p:spPr>
          <a:xfrm>
            <a:off x="1295400" y="1657351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6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C677C766-711B-497C-B548-BDD78B920A6E}"/>
              </a:ext>
            </a:extLst>
          </p:cNvPr>
          <p:cNvSpPr/>
          <p:nvPr/>
        </p:nvSpPr>
        <p:spPr>
          <a:xfrm>
            <a:off x="2571751" y="971527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toy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6A97C498-5A72-4E0E-A6FF-AA105942F24C}"/>
              </a:ext>
            </a:extLst>
          </p:cNvPr>
          <p:cNvSpPr/>
          <p:nvPr/>
        </p:nvSpPr>
        <p:spPr>
          <a:xfrm>
            <a:off x="2554121" y="1644538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C62E95B7-8321-4B34-80AA-7C8508D75633}"/>
              </a:ext>
            </a:extLst>
          </p:cNvPr>
          <p:cNvSpPr/>
          <p:nvPr/>
        </p:nvSpPr>
        <p:spPr>
          <a:xfrm>
            <a:off x="2554121" y="2273188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kite</a:t>
            </a: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7F0F23C7-B4A5-4B9B-AE77-A06E2AEFB83A}"/>
              </a:ext>
            </a:extLst>
          </p:cNvPr>
          <p:cNvSpPr/>
          <p:nvPr/>
        </p:nvSpPr>
        <p:spPr>
          <a:xfrm>
            <a:off x="2554121" y="2901838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train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B68B6411-63E7-4E08-8004-56E5C5754A76}"/>
              </a:ext>
            </a:extLst>
          </p:cNvPr>
          <p:cNvSpPr/>
          <p:nvPr/>
        </p:nvSpPr>
        <p:spPr>
          <a:xfrm>
            <a:off x="2554120" y="3530488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plane</a:t>
            </a: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E9BA30D5-AA44-4E43-8CF0-A33999A69A95}"/>
              </a:ext>
            </a:extLst>
          </p:cNvPr>
          <p:cNvSpPr/>
          <p:nvPr/>
        </p:nvSpPr>
        <p:spPr>
          <a:xfrm>
            <a:off x="2554120" y="4159138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doll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C4B12599-92E4-4304-8982-52AF9891CDF3}"/>
              </a:ext>
            </a:extLst>
          </p:cNvPr>
          <p:cNvSpPr/>
          <p:nvPr/>
        </p:nvSpPr>
        <p:spPr>
          <a:xfrm>
            <a:off x="4524896" y="1761711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CB07C348-C298-4B6F-9B33-F724FE9A4A66}"/>
              </a:ext>
            </a:extLst>
          </p:cNvPr>
          <p:cNvSpPr/>
          <p:nvPr/>
        </p:nvSpPr>
        <p:spPr>
          <a:xfrm>
            <a:off x="4524896" y="2435203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CF4AA66C-DDEB-4381-B2BD-42F9AA694192}"/>
              </a:ext>
            </a:extLst>
          </p:cNvPr>
          <p:cNvSpPr/>
          <p:nvPr/>
        </p:nvSpPr>
        <p:spPr>
          <a:xfrm>
            <a:off x="4524896" y="3068823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8F4B7519-E6E2-4787-8F90-5E51C3AEE742}"/>
              </a:ext>
            </a:extLst>
          </p:cNvPr>
          <p:cNvSpPr/>
          <p:nvPr/>
        </p:nvSpPr>
        <p:spPr>
          <a:xfrm>
            <a:off x="4526507" y="3702375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FA8C3666-72CD-43C1-942E-0C64182FEE8E}"/>
              </a:ext>
            </a:extLst>
          </p:cNvPr>
          <p:cNvSpPr/>
          <p:nvPr/>
        </p:nvSpPr>
        <p:spPr>
          <a:xfrm>
            <a:off x="3298619" y="143792"/>
            <a:ext cx="2456443" cy="577083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BDF0CBA1-15FB-41AD-A06D-0F8869CF012E}"/>
              </a:ext>
            </a:extLst>
          </p:cNvPr>
          <p:cNvSpPr/>
          <p:nvPr/>
        </p:nvSpPr>
        <p:spPr>
          <a:xfrm>
            <a:off x="4527618" y="4322823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CDF6276A-D4BC-47E7-AE50-0D1D7987C06F}"/>
              </a:ext>
            </a:extLst>
          </p:cNvPr>
          <p:cNvSpPr/>
          <p:nvPr/>
        </p:nvSpPr>
        <p:spPr>
          <a:xfrm>
            <a:off x="5411620" y="164711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72213FF8-DB63-4F70-8494-D96409934773}"/>
              </a:ext>
            </a:extLst>
          </p:cNvPr>
          <p:cNvSpPr/>
          <p:nvPr/>
        </p:nvSpPr>
        <p:spPr>
          <a:xfrm>
            <a:off x="5411620" y="227576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kite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7" name="Facebook: Bùi Liễu">
            <a:extLst>
              <a:ext uri="{FF2B5EF4-FFF2-40B4-BE49-F238E27FC236}">
                <a16:creationId xmlns:a16="http://schemas.microsoft.com/office/drawing/2014/main" id="{E7F9D3B3-F06F-4204-A495-D63E0D264362}"/>
              </a:ext>
            </a:extLst>
          </p:cNvPr>
          <p:cNvSpPr/>
          <p:nvPr/>
        </p:nvSpPr>
        <p:spPr>
          <a:xfrm>
            <a:off x="5411620" y="2904412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C2346D92-A5DE-433D-B0F9-8C276264D0D6}"/>
              </a:ext>
            </a:extLst>
          </p:cNvPr>
          <p:cNvSpPr/>
          <p:nvPr/>
        </p:nvSpPr>
        <p:spPr>
          <a:xfrm>
            <a:off x="5411619" y="353306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plane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11B2C6E5-D75B-4165-AD0C-EF4AA99D588B}"/>
              </a:ext>
            </a:extLst>
          </p:cNvPr>
          <p:cNvSpPr/>
          <p:nvPr/>
        </p:nvSpPr>
        <p:spPr>
          <a:xfrm>
            <a:off x="5411618" y="416171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doll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3" name="Bùi Liễu">
            <a:extLst>
              <a:ext uri="{FF2B5EF4-FFF2-40B4-BE49-F238E27FC236}">
                <a16:creationId xmlns:a16="http://schemas.microsoft.com/office/drawing/2014/main" id="{47691B20-C6B8-4326-9E06-C4C4B607AB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513" y="877276"/>
            <a:ext cx="855529" cy="611891"/>
          </a:xfrm>
          <a:prstGeom prst="roundRect">
            <a:avLst/>
          </a:prstGeom>
        </p:spPr>
      </p:pic>
      <p:pic>
        <p:nvPicPr>
          <p:cNvPr id="34" name="Bùi Liễu">
            <a:extLst>
              <a:ext uri="{FF2B5EF4-FFF2-40B4-BE49-F238E27FC236}">
                <a16:creationId xmlns:a16="http://schemas.microsoft.com/office/drawing/2014/main" id="{FF3DC4F1-E193-4D79-87F0-B4DCC4D4878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t="12621" r="48557" b="14262"/>
          <a:stretch/>
        </p:blipFill>
        <p:spPr>
          <a:xfrm>
            <a:off x="1554483" y="1562714"/>
            <a:ext cx="975747" cy="613403"/>
          </a:xfrm>
          <a:prstGeom prst="roundRect">
            <a:avLst/>
          </a:prstGeom>
        </p:spPr>
      </p:pic>
      <p:pic>
        <p:nvPicPr>
          <p:cNvPr id="35" name="Bùi Liễu">
            <a:extLst>
              <a:ext uri="{FF2B5EF4-FFF2-40B4-BE49-F238E27FC236}">
                <a16:creationId xmlns:a16="http://schemas.microsoft.com/office/drawing/2014/main" id="{E7F6BDE4-A4B5-4A7C-9ED7-5D2455C99E1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t="301" r="798" b="-301"/>
          <a:stretch/>
        </p:blipFill>
        <p:spPr>
          <a:xfrm>
            <a:off x="6760183" y="1594334"/>
            <a:ext cx="1172234" cy="613023"/>
          </a:xfrm>
          <a:prstGeom prst="roundRect">
            <a:avLst/>
          </a:prstGeom>
        </p:spPr>
      </p:pic>
      <p:pic>
        <p:nvPicPr>
          <p:cNvPr id="36" name="Bùi Liễu">
            <a:extLst>
              <a:ext uri="{FF2B5EF4-FFF2-40B4-BE49-F238E27FC236}">
                <a16:creationId xmlns:a16="http://schemas.microsoft.com/office/drawing/2014/main" id="{650B5390-548B-48F8-B133-76DCF84764A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 b="9940"/>
          <a:stretch/>
        </p:blipFill>
        <p:spPr>
          <a:xfrm>
            <a:off x="1346952" y="2195330"/>
            <a:ext cx="1095866" cy="643130"/>
          </a:xfrm>
          <a:prstGeom prst="roundRect">
            <a:avLst/>
          </a:prstGeom>
        </p:spPr>
      </p:pic>
      <p:pic>
        <p:nvPicPr>
          <p:cNvPr id="37" name="Bùi Liễu">
            <a:extLst>
              <a:ext uri="{FF2B5EF4-FFF2-40B4-BE49-F238E27FC236}">
                <a16:creationId xmlns:a16="http://schemas.microsoft.com/office/drawing/2014/main" id="{1E4E8D7A-FA4F-460D-A2C1-80D9FF3E43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r="201"/>
          <a:stretch/>
        </p:blipFill>
        <p:spPr>
          <a:xfrm>
            <a:off x="6920882" y="2168099"/>
            <a:ext cx="811867" cy="640110"/>
          </a:xfrm>
          <a:prstGeom prst="roundRect">
            <a:avLst/>
          </a:prstGeom>
        </p:spPr>
      </p:pic>
      <p:pic>
        <p:nvPicPr>
          <p:cNvPr id="38" name="Bùi Liễu">
            <a:extLst>
              <a:ext uri="{FF2B5EF4-FFF2-40B4-BE49-F238E27FC236}">
                <a16:creationId xmlns:a16="http://schemas.microsoft.com/office/drawing/2014/main" id="{0C6207F3-313C-4B87-A0A9-9E546CC9575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6"/>
          <a:stretch/>
        </p:blipFill>
        <p:spPr>
          <a:xfrm>
            <a:off x="1405774" y="2623931"/>
            <a:ext cx="1102206" cy="720582"/>
          </a:xfrm>
          <a:prstGeom prst="roundRect">
            <a:avLst/>
          </a:prstGeom>
        </p:spPr>
      </p:pic>
      <p:pic>
        <p:nvPicPr>
          <p:cNvPr id="39" name="Bùi Liễu">
            <a:extLst>
              <a:ext uri="{FF2B5EF4-FFF2-40B4-BE49-F238E27FC236}">
                <a16:creationId xmlns:a16="http://schemas.microsoft.com/office/drawing/2014/main" id="{18DC387C-9B1D-435E-B6B6-B103AABBB46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b="30580"/>
          <a:stretch/>
        </p:blipFill>
        <p:spPr>
          <a:xfrm>
            <a:off x="6837514" y="2810382"/>
            <a:ext cx="1080590" cy="596585"/>
          </a:xfrm>
          <a:prstGeom prst="roundRect">
            <a:avLst/>
          </a:prstGeom>
        </p:spPr>
      </p:pic>
      <p:pic>
        <p:nvPicPr>
          <p:cNvPr id="40" name="Bùi Liễu">
            <a:extLst>
              <a:ext uri="{FF2B5EF4-FFF2-40B4-BE49-F238E27FC236}">
                <a16:creationId xmlns:a16="http://schemas.microsoft.com/office/drawing/2014/main" id="{88A47985-477C-492E-8F44-B2A22C64600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72" y="3237352"/>
            <a:ext cx="983546" cy="778430"/>
          </a:xfrm>
          <a:prstGeom prst="roundRect">
            <a:avLst/>
          </a:prstGeom>
        </p:spPr>
      </p:pic>
      <p:pic>
        <p:nvPicPr>
          <p:cNvPr id="41" name="Bùi Liễu">
            <a:extLst>
              <a:ext uri="{FF2B5EF4-FFF2-40B4-BE49-F238E27FC236}">
                <a16:creationId xmlns:a16="http://schemas.microsoft.com/office/drawing/2014/main" id="{77869675-C305-4DE7-9E25-19D8E2318CE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r="2314"/>
          <a:stretch/>
        </p:blipFill>
        <p:spPr>
          <a:xfrm>
            <a:off x="6937231" y="3369277"/>
            <a:ext cx="1000051" cy="720743"/>
          </a:xfrm>
          <a:prstGeom prst="roundRect">
            <a:avLst/>
          </a:prstGeom>
        </p:spPr>
      </p:pic>
      <p:pic>
        <p:nvPicPr>
          <p:cNvPr id="42" name="Bùi Liễu">
            <a:extLst>
              <a:ext uri="{FF2B5EF4-FFF2-40B4-BE49-F238E27FC236}">
                <a16:creationId xmlns:a16="http://schemas.microsoft.com/office/drawing/2014/main" id="{D697A1D6-8098-4D51-A650-5DD7466B9C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42" y="3960319"/>
            <a:ext cx="725006" cy="72500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30A2DE5-0269-4793-B9A9-BFDE22F65D58}"/>
              </a:ext>
            </a:extLst>
          </p:cNvPr>
          <p:cNvGrpSpPr/>
          <p:nvPr/>
        </p:nvGrpSpPr>
        <p:grpSpPr>
          <a:xfrm>
            <a:off x="6881570" y="4090019"/>
            <a:ext cx="1080590" cy="656073"/>
            <a:chOff x="6858000" y="1295400"/>
            <a:chExt cx="3428429" cy="1943671"/>
          </a:xfrm>
        </p:grpSpPr>
        <p:pic>
          <p:nvPicPr>
            <p:cNvPr id="44" name="Bùi Liễu">
              <a:extLst>
                <a:ext uri="{FF2B5EF4-FFF2-40B4-BE49-F238E27FC236}">
                  <a16:creationId xmlns:a16="http://schemas.microsoft.com/office/drawing/2014/main" id="{C8AE1525-E0F0-47C1-BB36-39B02FEA7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1295400"/>
              <a:ext cx="1943671" cy="1943671"/>
            </a:xfrm>
            <a:prstGeom prst="rect">
              <a:avLst/>
            </a:prstGeom>
          </p:spPr>
        </p:pic>
        <p:pic>
          <p:nvPicPr>
            <p:cNvPr id="45" name="Bùi Liễu">
              <a:extLst>
                <a:ext uri="{FF2B5EF4-FFF2-40B4-BE49-F238E27FC236}">
                  <a16:creationId xmlns:a16="http://schemas.microsoft.com/office/drawing/2014/main" id="{A80F9DBD-7113-43B2-93B4-69E00E9E6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2758" y="1295400"/>
              <a:ext cx="1943671" cy="1943671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89B619A-0CC2-42E6-8F4C-24A6629B64F3}"/>
              </a:ext>
            </a:extLst>
          </p:cNvPr>
          <p:cNvSpPr/>
          <p:nvPr/>
        </p:nvSpPr>
        <p:spPr>
          <a:xfrm>
            <a:off x="881991" y="4689275"/>
            <a:ext cx="3086100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Click on the word to listen again.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9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s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t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it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i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in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lan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lan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l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ll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t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i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lan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l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s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it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in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lan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ll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10" grpId="0" animBg="1"/>
      <p:bldP spid="11" grpId="0" animBg="1"/>
      <p:bldP spid="12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">
            <a:extLst>
              <a:ext uri="{FF2B5EF4-FFF2-40B4-BE49-F238E27FC236}">
                <a16:creationId xmlns:a16="http://schemas.microsoft.com/office/drawing/2014/main" id="{732C20BC-DCB4-475B-8312-EA53122E3D63}"/>
              </a:ext>
            </a:extLst>
          </p:cNvPr>
          <p:cNvSpPr/>
          <p:nvPr/>
        </p:nvSpPr>
        <p:spPr>
          <a:xfrm>
            <a:off x="4298256" y="1180889"/>
            <a:ext cx="4472396" cy="3657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" name="Bùi Liễu"/>
          <p:cNvSpPr txBox="1">
            <a:spLocks/>
          </p:cNvSpPr>
          <p:nvPr/>
        </p:nvSpPr>
        <p:spPr>
          <a:xfrm>
            <a:off x="273476" y="244763"/>
            <a:ext cx="44723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59A2E-9B41-420B-9547-792526187015}"/>
              </a:ext>
            </a:extLst>
          </p:cNvPr>
          <p:cNvGrpSpPr/>
          <p:nvPr/>
        </p:nvGrpSpPr>
        <p:grpSpPr>
          <a:xfrm>
            <a:off x="4343400" y="1442419"/>
            <a:ext cx="4314862" cy="3284996"/>
            <a:chOff x="5841595" y="1764210"/>
            <a:chExt cx="5753149" cy="4379995"/>
          </a:xfrm>
        </p:grpSpPr>
        <p:pic>
          <p:nvPicPr>
            <p:cNvPr id="4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634" y="4073560"/>
              <a:ext cx="2526521" cy="153488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pic>
          <p:nvPicPr>
            <p:cNvPr id="5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595" y="1793579"/>
              <a:ext cx="2921405" cy="161454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020" y="1802711"/>
              <a:ext cx="2650724" cy="150847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590" y="4084447"/>
              <a:ext cx="2585489" cy="1524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8" name="Bùi Liễu"/>
            <p:cNvSpPr/>
            <p:nvPr/>
          </p:nvSpPr>
          <p:spPr>
            <a:xfrm>
              <a:off x="5998692" y="1764210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Bùi Liễu"/>
            <p:cNvSpPr/>
            <p:nvPr/>
          </p:nvSpPr>
          <p:spPr>
            <a:xfrm>
              <a:off x="8896990" y="1780327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Bùi Liễu"/>
            <p:cNvSpPr/>
            <p:nvPr/>
          </p:nvSpPr>
          <p:spPr>
            <a:xfrm>
              <a:off x="5998692" y="3873484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830241" y="3904657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6833545" y="3337422"/>
              <a:ext cx="1368129" cy="516483"/>
            </a:xfrm>
            <a:prstGeom prst="flowChartAlternateProcess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car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9702360" y="3337422"/>
              <a:ext cx="1399889" cy="516483"/>
            </a:xfrm>
            <a:prstGeom prst="flowChartAlternateProcess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kite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850110" y="5610536"/>
              <a:ext cx="1368129" cy="533669"/>
            </a:xfrm>
            <a:prstGeom prst="flowChartAlternateProcess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9702360" y="5562600"/>
              <a:ext cx="1565116" cy="581605"/>
            </a:xfrm>
            <a:prstGeom prst="flowChartAlternateProcess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Bùi Liễu"/>
          <p:cNvSpPr/>
          <p:nvPr/>
        </p:nvSpPr>
        <p:spPr>
          <a:xfrm>
            <a:off x="355766" y="2622327"/>
            <a:ext cx="3807585" cy="5715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______.</a:t>
            </a:r>
          </a:p>
        </p:txBody>
      </p:sp>
      <p:pic>
        <p:nvPicPr>
          <p:cNvPr id="18" name="Track 6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84" y="431200"/>
            <a:ext cx="308005" cy="246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709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55992" y="3863998"/>
            <a:ext cx="2944808" cy="536552"/>
          </a:xfrm>
          <a:prstGeom prst="wedgeRoundRectCallout">
            <a:avLst>
              <a:gd name="adj1" fmla="val -65543"/>
              <a:gd name="adj2" fmla="val -1145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has 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car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261064" y="1280663"/>
            <a:ext cx="2944808" cy="2082178"/>
            <a:chOff x="5734050" y="1716448"/>
            <a:chExt cx="3158504" cy="2225569"/>
          </a:xfrm>
          <a:solidFill>
            <a:schemeClr val="accent2">
              <a:lumMod val="60000"/>
              <a:lumOff val="40000"/>
            </a:schemeClr>
          </a:solidFill>
        </p:grpSpPr>
        <p:pic>
          <p:nvPicPr>
            <p:cNvPr id="14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050" y="1716448"/>
              <a:ext cx="3158504" cy="1745575"/>
            </a:xfrm>
            <a:prstGeom prst="roundRect">
              <a:avLst/>
            </a:prstGeom>
            <a:grpFill/>
          </p:spPr>
        </p:pic>
        <p:sp>
          <p:nvSpPr>
            <p:cNvPr id="16" name="Bùi Liễu"/>
            <p:cNvSpPr/>
            <p:nvPr/>
          </p:nvSpPr>
          <p:spPr>
            <a:xfrm>
              <a:off x="6648916" y="3425534"/>
              <a:ext cx="1328771" cy="516483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car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2514600" y="3868967"/>
            <a:ext cx="41450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56748EF8-E98D-4036-A3AD-AB16F5110B37}"/>
              </a:ext>
            </a:extLst>
          </p:cNvPr>
          <p:cNvSpPr txBox="1">
            <a:spLocks/>
          </p:cNvSpPr>
          <p:nvPr/>
        </p:nvSpPr>
        <p:spPr>
          <a:xfrm>
            <a:off x="228600" y="194420"/>
            <a:ext cx="44723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537B0EE9-01CE-46E2-9F7C-196AFEE99507}"/>
              </a:ext>
            </a:extLst>
          </p:cNvPr>
          <p:cNvSpPr/>
          <p:nvPr/>
        </p:nvSpPr>
        <p:spPr>
          <a:xfrm>
            <a:off x="818059" y="1811467"/>
            <a:ext cx="3807585" cy="5715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______.</a:t>
            </a: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B372256E-7E14-40C7-B241-EF78A124B05F}"/>
              </a:ext>
            </a:extLst>
          </p:cNvPr>
          <p:cNvSpPr/>
          <p:nvPr/>
        </p:nvSpPr>
        <p:spPr>
          <a:xfrm>
            <a:off x="5143500" y="1235098"/>
            <a:ext cx="299558" cy="2982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719;p38">
            <a:extLst>
              <a:ext uri="{FF2B5EF4-FFF2-40B4-BE49-F238E27FC236}">
                <a16:creationId xmlns:a16="http://schemas.microsoft.com/office/drawing/2014/main" id="{32FB09ED-78A7-4A57-8C1F-CCF57EA142CA}"/>
              </a:ext>
            </a:extLst>
          </p:cNvPr>
          <p:cNvSpPr txBox="1">
            <a:spLocks/>
          </p:cNvSpPr>
          <p:nvPr/>
        </p:nvSpPr>
        <p:spPr>
          <a:xfrm>
            <a:off x="571500" y="4645519"/>
            <a:ext cx="3336793" cy="3881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87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5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5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87801" y="3943351"/>
            <a:ext cx="3141599" cy="536552"/>
          </a:xfrm>
          <a:prstGeom prst="wedgeRoundRectCallout">
            <a:avLst>
              <a:gd name="adj1" fmla="val -65543"/>
              <a:gd name="adj2" fmla="val -1145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has 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kite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56996" y="1301280"/>
            <a:ext cx="2944808" cy="2070571"/>
            <a:chOff x="5734050" y="1716448"/>
            <a:chExt cx="3158504" cy="2213163"/>
          </a:xfrm>
          <a:solidFill>
            <a:schemeClr val="accent2">
              <a:lumMod val="60000"/>
              <a:lumOff val="40000"/>
            </a:schemeClr>
          </a:solidFill>
        </p:grpSpPr>
        <p:pic>
          <p:nvPicPr>
            <p:cNvPr id="14" name="Bùi Liễu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0" b="1130"/>
            <a:stretch/>
          </p:blipFill>
          <p:spPr>
            <a:xfrm>
              <a:off x="5734050" y="1716448"/>
              <a:ext cx="3158504" cy="1745575"/>
            </a:xfrm>
            <a:prstGeom prst="roundRect">
              <a:avLst/>
            </a:prstGeom>
            <a:grpFill/>
          </p:spPr>
        </p:pic>
        <p:sp>
          <p:nvSpPr>
            <p:cNvPr id="16" name="Bùi Liễu"/>
            <p:cNvSpPr/>
            <p:nvPr/>
          </p:nvSpPr>
          <p:spPr>
            <a:xfrm>
              <a:off x="6648916" y="3413128"/>
              <a:ext cx="1328771" cy="516483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kite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2576604" y="3943350"/>
            <a:ext cx="395196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56748EF8-E98D-4036-A3AD-AB16F5110B37}"/>
              </a:ext>
            </a:extLst>
          </p:cNvPr>
          <p:cNvSpPr txBox="1">
            <a:spLocks/>
          </p:cNvSpPr>
          <p:nvPr/>
        </p:nvSpPr>
        <p:spPr>
          <a:xfrm>
            <a:off x="283256" y="262826"/>
            <a:ext cx="44723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537B0EE9-01CE-46E2-9F7C-196AFEE99507}"/>
              </a:ext>
            </a:extLst>
          </p:cNvPr>
          <p:cNvSpPr/>
          <p:nvPr/>
        </p:nvSpPr>
        <p:spPr>
          <a:xfrm>
            <a:off x="870410" y="2010187"/>
            <a:ext cx="3807585" cy="5715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______.</a:t>
            </a: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B372256E-7E14-40C7-B241-EF78A124B05F}"/>
              </a:ext>
            </a:extLst>
          </p:cNvPr>
          <p:cNvSpPr/>
          <p:nvPr/>
        </p:nvSpPr>
        <p:spPr>
          <a:xfrm>
            <a:off x="5143500" y="1240778"/>
            <a:ext cx="299558" cy="2982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36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5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5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87801" y="3943351"/>
            <a:ext cx="3141599" cy="536552"/>
          </a:xfrm>
          <a:prstGeom prst="wedgeRoundRectCallout">
            <a:avLst>
              <a:gd name="adj1" fmla="val -63407"/>
              <a:gd name="adj2" fmla="val -1284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has 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trains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261064" y="1358430"/>
            <a:ext cx="2944808" cy="2070571"/>
            <a:chOff x="5734050" y="1716448"/>
            <a:chExt cx="3158504" cy="2213163"/>
          </a:xfrm>
          <a:solidFill>
            <a:schemeClr val="accent2">
              <a:lumMod val="60000"/>
              <a:lumOff val="40000"/>
            </a:schemeClr>
          </a:solidFill>
        </p:grpSpPr>
        <p:pic>
          <p:nvPicPr>
            <p:cNvPr id="14" name="Bùi Liễu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1" b="2801"/>
            <a:stretch/>
          </p:blipFill>
          <p:spPr>
            <a:xfrm>
              <a:off x="5734050" y="1716448"/>
              <a:ext cx="3158504" cy="1745575"/>
            </a:xfrm>
            <a:prstGeom prst="roundRect">
              <a:avLst/>
            </a:prstGeom>
            <a:grpFill/>
          </p:spPr>
        </p:pic>
        <p:sp>
          <p:nvSpPr>
            <p:cNvPr id="16" name="Bùi Liễu"/>
            <p:cNvSpPr/>
            <p:nvPr/>
          </p:nvSpPr>
          <p:spPr>
            <a:xfrm>
              <a:off x="6648916" y="3413128"/>
              <a:ext cx="1328771" cy="516483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r="1083"/>
          <a:stretch/>
        </p:blipFill>
        <p:spPr>
          <a:xfrm>
            <a:off x="2686050" y="3943350"/>
            <a:ext cx="395196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56748EF8-E98D-4036-A3AD-AB16F5110B37}"/>
              </a:ext>
            </a:extLst>
          </p:cNvPr>
          <p:cNvSpPr txBox="1">
            <a:spLocks/>
          </p:cNvSpPr>
          <p:nvPr/>
        </p:nvSpPr>
        <p:spPr>
          <a:xfrm>
            <a:off x="283256" y="262826"/>
            <a:ext cx="44723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537B0EE9-01CE-46E2-9F7C-196AFEE99507}"/>
              </a:ext>
            </a:extLst>
          </p:cNvPr>
          <p:cNvSpPr/>
          <p:nvPr/>
        </p:nvSpPr>
        <p:spPr>
          <a:xfrm>
            <a:off x="920735" y="1822215"/>
            <a:ext cx="3807585" cy="5715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______.</a:t>
            </a: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B372256E-7E14-40C7-B241-EF78A124B05F}"/>
              </a:ext>
            </a:extLst>
          </p:cNvPr>
          <p:cNvSpPr/>
          <p:nvPr/>
        </p:nvSpPr>
        <p:spPr>
          <a:xfrm>
            <a:off x="5143500" y="1312865"/>
            <a:ext cx="299558" cy="2982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7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5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5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202051" y="3943351"/>
            <a:ext cx="3313049" cy="536552"/>
          </a:xfrm>
          <a:prstGeom prst="wedgeRoundRectCallout">
            <a:avLst>
              <a:gd name="adj1" fmla="val -61943"/>
              <a:gd name="adj2" fmla="val -728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has 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planes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261064" y="1337813"/>
            <a:ext cx="2944808" cy="2070571"/>
            <a:chOff x="5734050" y="1716448"/>
            <a:chExt cx="3158504" cy="2213163"/>
          </a:xfrm>
          <a:solidFill>
            <a:schemeClr val="accent2">
              <a:lumMod val="60000"/>
              <a:lumOff val="40000"/>
            </a:schemeClr>
          </a:solidFill>
        </p:grpSpPr>
        <p:pic>
          <p:nvPicPr>
            <p:cNvPr id="14" name="Bùi Liễu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2" b="4312"/>
            <a:stretch/>
          </p:blipFill>
          <p:spPr>
            <a:xfrm>
              <a:off x="5734050" y="1716448"/>
              <a:ext cx="3158504" cy="1745575"/>
            </a:xfrm>
            <a:prstGeom prst="roundRect">
              <a:avLst/>
            </a:prstGeom>
            <a:grpFill/>
          </p:spPr>
        </p:pic>
        <p:sp>
          <p:nvSpPr>
            <p:cNvPr id="16" name="Bùi Liễu"/>
            <p:cNvSpPr/>
            <p:nvPr/>
          </p:nvSpPr>
          <p:spPr>
            <a:xfrm>
              <a:off x="6648916" y="3413128"/>
              <a:ext cx="1410927" cy="516483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2348004" y="3948319"/>
            <a:ext cx="395196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56748EF8-E98D-4036-A3AD-AB16F5110B37}"/>
              </a:ext>
            </a:extLst>
          </p:cNvPr>
          <p:cNvSpPr txBox="1">
            <a:spLocks/>
          </p:cNvSpPr>
          <p:nvPr/>
        </p:nvSpPr>
        <p:spPr>
          <a:xfrm>
            <a:off x="283256" y="262826"/>
            <a:ext cx="44723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537B0EE9-01CE-46E2-9F7C-196AFEE99507}"/>
              </a:ext>
            </a:extLst>
          </p:cNvPr>
          <p:cNvSpPr/>
          <p:nvPr/>
        </p:nvSpPr>
        <p:spPr>
          <a:xfrm>
            <a:off x="920735" y="1801598"/>
            <a:ext cx="3807585" cy="5715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______.</a:t>
            </a: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B372256E-7E14-40C7-B241-EF78A124B05F}"/>
              </a:ext>
            </a:extLst>
          </p:cNvPr>
          <p:cNvSpPr/>
          <p:nvPr/>
        </p:nvSpPr>
        <p:spPr>
          <a:xfrm>
            <a:off x="5143500" y="1292248"/>
            <a:ext cx="299558" cy="2982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201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5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5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30387C5-AAFE-4160-8ED4-22330F3E781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Bùi Lan 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7 lesson 1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085420-3F30-4652-A4E6-4C3DAD401075}:3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2646CB-1825-4115-974B-05846A07CDC0}:35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1270A1-7B51-420C-83EA-F70FF192BE8C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6174FE-7386-4C27-A68D-CD5E019CFC37}:3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CE30EA-2F9A-46A4-A85B-54740573A8CD}:3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BF2258-ED41-4627-9A4D-EC3EA978683B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EB9F6B-1F66-4D04-AFF0-ADC3F6E553A4}:2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19128-0902-4CC7-A590-16F4BF65EA7D}:3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A4C59B-2238-4454-A6E1-3E4BD0F56F11}:3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62C08C-FD7E-4FC4-A52F-869021AFB7B9}:2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650DD7-B4F6-4409-8BA8-7E2437C25B59}:3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8A20CF-D3C2-4C05-BDA6-B28512CF8640}:3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7DB0C3-0D08-4C5F-9A99-969F31923D7C}:367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250</Words>
  <Application>Microsoft Office PowerPoint</Application>
  <PresentationFormat>On-screen Show (16:9)</PresentationFormat>
  <Paragraphs>75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Calibri</vt:lpstr>
      <vt:lpstr>Kirang Haerang</vt:lpstr>
      <vt:lpstr>Berlin Sans FB Demi</vt:lpstr>
      <vt:lpstr>Arial</vt:lpstr>
      <vt:lpstr>Times New Roman</vt:lpstr>
      <vt:lpstr>Berlin Sans FB</vt:lpstr>
      <vt:lpstr>Calibri Light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17 lesson 1 (1+2+3)</dc:title>
  <cp:lastModifiedBy>LIEN THANH</cp:lastModifiedBy>
  <cp:revision>181</cp:revision>
  <dcterms:created xsi:type="dcterms:W3CDTF">2006-08-16T00:00:00Z</dcterms:created>
  <dcterms:modified xsi:type="dcterms:W3CDTF">2025-04-13T08:45:27Z</dcterms:modified>
</cp:coreProperties>
</file>