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media/media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media/audio6.wav" ContentType="audio/x-wav"/>
  <Override PartName="/ppt/media/audio7.wav" ContentType="audio/x-wav"/>
  <Override PartName="/ppt/media/audio8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tags/tag5.xml" ContentType="application/vnd.openxmlformats-officedocument.presentationml.tags+xml"/>
  <Override PartName="/ppt/media/media2.wav" ContentType="audio/x-wav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media/audio19.wav" ContentType="audio/x-wav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media/audio20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</p:sldMasterIdLst>
  <p:notesMasterIdLst>
    <p:notesMasterId r:id="rId15"/>
  </p:notesMasterIdLst>
  <p:sldIdLst>
    <p:sldId id="257" r:id="rId3"/>
    <p:sldId id="261" r:id="rId4"/>
    <p:sldId id="269" r:id="rId5"/>
    <p:sldId id="272" r:id="rId6"/>
    <p:sldId id="374" r:id="rId7"/>
    <p:sldId id="383" r:id="rId8"/>
    <p:sldId id="384" r:id="rId9"/>
    <p:sldId id="385" r:id="rId10"/>
    <p:sldId id="373" r:id="rId11"/>
    <p:sldId id="273" r:id="rId12"/>
    <p:sldId id="386" r:id="rId13"/>
    <p:sldId id="325" r:id="rId14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ithograph" panose="02020800000000000000" charset="0"/>
      <p:bold r:id="rId20"/>
    </p:embeddedFont>
    <p:embeddedFont>
      <p:font typeface="Calibri Light" panose="020F0302020204030204" pitchFamily="34" charset="0"/>
      <p:regular r:id="rId21"/>
      <p:italic r:id="rId22"/>
    </p:embeddedFont>
  </p:embeddedFontLst>
  <p:custDataLst>
    <p:tags r:id="rId23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33" autoAdjust="0"/>
    <p:restoredTop sz="94660"/>
  </p:normalViewPr>
  <p:slideViewPr>
    <p:cSldViewPr>
      <p:cViewPr varScale="1">
        <p:scale>
          <a:sx n="87" d="100"/>
          <a:sy n="87" d="100"/>
        </p:scale>
        <p:origin x="1020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131A4-D670-4F17-9504-B15BAACD5D9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9403E-CFED-4D06-9FF5-8C25D5D9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51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9403E-CFED-4D06-9FF5-8C25D5D925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24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9403E-CFED-4D06-9FF5-8C25D5D925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33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8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783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429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3"/>
            <a:ext cx="9144000" cy="51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50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1628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6301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6977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242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0533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335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7729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8258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5095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676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3499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8801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857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956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00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540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9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34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38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196"/>
            <a:ext cx="9144000" cy="514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2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196"/>
            <a:ext cx="9144000" cy="514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5" Type="http://schemas.openxmlformats.org/officeDocument/2006/relationships/image" Target="../media/image30.png"/><Relationship Id="rId4" Type="http://schemas.openxmlformats.org/officeDocument/2006/relationships/audio" Target="../media/audio1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5" Type="http://schemas.openxmlformats.org/officeDocument/2006/relationships/image" Target="../media/image31.png"/><Relationship Id="rId4" Type="http://schemas.openxmlformats.org/officeDocument/2006/relationships/audio" Target="../media/audio20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media1.wav"/><Relationship Id="rId7" Type="http://schemas.openxmlformats.org/officeDocument/2006/relationships/audio" Target="../media/audio3.wav"/><Relationship Id="rId12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5.png"/><Relationship Id="rId5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9.xml"/><Relationship Id="rId9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9.wav"/><Relationship Id="rId12" Type="http://schemas.openxmlformats.org/officeDocument/2006/relationships/audio" Target="../media/audio14.wav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4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5" Type="http://schemas.openxmlformats.org/officeDocument/2006/relationships/audio" Target="../media/audio7.wav"/><Relationship Id="rId15" Type="http://schemas.openxmlformats.org/officeDocument/2006/relationships/image" Target="../media/image9.png"/><Relationship Id="rId10" Type="http://schemas.openxmlformats.org/officeDocument/2006/relationships/audio" Target="../media/audio12.wav"/><Relationship Id="rId19" Type="http://schemas.openxmlformats.org/officeDocument/2006/relationships/image" Target="../media/image13.pn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2.wav"/><Relationship Id="rId7" Type="http://schemas.openxmlformats.org/officeDocument/2006/relationships/image" Target="../media/image17.png"/><Relationship Id="rId2" Type="http://schemas.microsoft.com/office/2007/relationships/media" Target="../media/media2.wav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/>
          <p:cNvSpPr txBox="1"/>
          <p:nvPr/>
        </p:nvSpPr>
        <p:spPr>
          <a:xfrm>
            <a:off x="2133600" y="1056129"/>
            <a:ext cx="50064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graph" panose="02020800000000000000" pitchFamily="18" charset="0"/>
                <a:ea typeface="Lithograph" panose="02020800000000000000" pitchFamily="18" charset="0"/>
                <a:cs typeface="Lithograph" panose="02020800000000000000" pitchFamily="18" charset="0"/>
              </a:rPr>
              <a:t>Our toys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952750"/>
            <a:ext cx="2438398" cy="1961320"/>
          </a:xfrm>
          <a:prstGeom prst="cloud">
            <a:avLst/>
          </a:prstGeom>
        </p:spPr>
      </p:pic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9E6BDD95-41C1-4AB1-9B61-E7D320C30AB1}"/>
              </a:ext>
            </a:extLst>
          </p:cNvPr>
          <p:cNvSpPr txBox="1"/>
          <p:nvPr/>
        </p:nvSpPr>
        <p:spPr>
          <a:xfrm>
            <a:off x="228600" y="135255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Unit 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99C2BA5B-D696-4D09-8EB8-AECA5C6B57CA}"/>
              </a:ext>
            </a:extLst>
          </p:cNvPr>
          <p:cNvSpPr txBox="1"/>
          <p:nvPr/>
        </p:nvSpPr>
        <p:spPr>
          <a:xfrm>
            <a:off x="2590798" y="2164125"/>
            <a:ext cx="4437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ea typeface="Lithograph" panose="02020800000000000000" pitchFamily="18" charset="0"/>
                <a:cs typeface="Arial" panose="020B0604020202020204" pitchFamily="34" charset="0"/>
              </a:rPr>
              <a:t>Lesson </a:t>
            </a:r>
            <a:r>
              <a:rPr lang="vi-VN" sz="3600" b="1" dirty="0">
                <a:latin typeface="Arial" panose="020B0604020202020204" pitchFamily="34" charset="0"/>
                <a:ea typeface="Lithograph" panose="02020800000000000000" pitchFamily="18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latin typeface="Arial" panose="020B0604020202020204" pitchFamily="34" charset="0"/>
                <a:ea typeface="Lithograph" panose="02020800000000000000" pitchFamily="18" charset="0"/>
                <a:cs typeface="Arial" panose="020B0604020202020204" pitchFamily="34" charset="0"/>
              </a:rPr>
              <a:t> (1+2+3)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636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978602"/>
            <a:ext cx="8230521" cy="3762458"/>
          </a:xfrm>
          <a:prstGeom prst="rect">
            <a:avLst/>
          </a:prstGeom>
        </p:spPr>
      </p:pic>
      <p:sp>
        <p:nvSpPr>
          <p:cNvPr id="2" name="Bùi Liễu 0968142780"/>
          <p:cNvSpPr txBox="1">
            <a:spLocks/>
          </p:cNvSpPr>
          <p:nvPr/>
        </p:nvSpPr>
        <p:spPr>
          <a:xfrm>
            <a:off x="871606" y="228888"/>
            <a:ext cx="26289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85806" y="912143"/>
            <a:ext cx="4157594" cy="571500"/>
          </a:xfrm>
          <a:prstGeom prst="wedgeRoundRectCallout">
            <a:avLst>
              <a:gd name="adj1" fmla="val -25137"/>
              <a:gd name="adj2" fmla="val 9657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_____________.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5443130" y="1417184"/>
            <a:ext cx="400050" cy="39904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1</a:t>
            </a:r>
            <a:endParaRPr lang="vi-VN" sz="3000" b="1"/>
          </a:p>
        </p:txBody>
      </p:sp>
      <p:sp>
        <p:nvSpPr>
          <p:cNvPr id="7" name="Bùi Liễu 0968142780"/>
          <p:cNvSpPr txBox="1"/>
          <p:nvPr/>
        </p:nvSpPr>
        <p:spPr>
          <a:xfrm>
            <a:off x="1951495" y="978603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ships</a:t>
            </a:r>
            <a:endParaRPr lang="vi-VN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5228817" y="3507797"/>
            <a:ext cx="400050" cy="39904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2</a:t>
            </a:r>
            <a:endParaRPr lang="vi-VN" sz="3000" b="1"/>
          </a:p>
        </p:txBody>
      </p:sp>
      <p:sp>
        <p:nvSpPr>
          <p:cNvPr id="9" name="Bùi Liễu 0968142780"/>
          <p:cNvSpPr txBox="1"/>
          <p:nvPr/>
        </p:nvSpPr>
        <p:spPr>
          <a:xfrm>
            <a:off x="1767922" y="978603"/>
            <a:ext cx="2138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three trucks</a:t>
            </a:r>
            <a:endParaRPr lang="vi-VN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7886700" y="3707319"/>
            <a:ext cx="400050" cy="39904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3</a:t>
            </a:r>
            <a:endParaRPr lang="vi-VN" sz="3000" b="1"/>
          </a:p>
        </p:txBody>
      </p:sp>
      <p:sp>
        <p:nvSpPr>
          <p:cNvPr id="11" name="Bùi Liễu 0968142780"/>
          <p:cNvSpPr txBox="1"/>
          <p:nvPr/>
        </p:nvSpPr>
        <p:spPr>
          <a:xfrm>
            <a:off x="2018947" y="978603"/>
            <a:ext cx="161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buses</a:t>
            </a:r>
            <a:endParaRPr lang="vi-VN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7143750" y="2228850"/>
            <a:ext cx="400050" cy="39904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4</a:t>
            </a:r>
            <a:endParaRPr lang="vi-VN" sz="3000" b="1"/>
          </a:p>
        </p:txBody>
      </p:sp>
      <p:sp>
        <p:nvSpPr>
          <p:cNvPr id="13" name="Bùi Liễu 0968142780"/>
          <p:cNvSpPr txBox="1"/>
          <p:nvPr/>
        </p:nvSpPr>
        <p:spPr>
          <a:xfrm>
            <a:off x="1718580" y="978603"/>
            <a:ext cx="2387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teddy bears</a:t>
            </a:r>
            <a:endParaRPr lang="vi-VN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9641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6658848" y="3979695"/>
            <a:ext cx="2422577" cy="561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teddy bears</a:t>
            </a:r>
          </a:p>
        </p:txBody>
      </p:sp>
      <p:cxnSp>
        <p:nvCxnSpPr>
          <p:cNvPr id="3" name="Bùi Liễu 0968142780"/>
          <p:cNvCxnSpPr>
            <a:cxnSpLocks/>
            <a:stCxn id="9" idx="2"/>
          </p:cNvCxnSpPr>
          <p:nvPr/>
        </p:nvCxnSpPr>
        <p:spPr>
          <a:xfrm flipH="1">
            <a:off x="3731702" y="1806387"/>
            <a:ext cx="1086830" cy="78987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Bùi Liễu 0968142780"/>
          <p:cNvCxnSpPr>
            <a:cxnSpLocks/>
            <a:stCxn id="9" idx="2"/>
          </p:cNvCxnSpPr>
          <p:nvPr/>
        </p:nvCxnSpPr>
        <p:spPr>
          <a:xfrm flipH="1">
            <a:off x="1485902" y="1806387"/>
            <a:ext cx="3332630" cy="61786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Bùi Liễu 0968142780"/>
          <p:cNvCxnSpPr>
            <a:cxnSpLocks/>
            <a:stCxn id="9" idx="2"/>
          </p:cNvCxnSpPr>
          <p:nvPr/>
        </p:nvCxnSpPr>
        <p:spPr>
          <a:xfrm>
            <a:off x="4818532" y="1806387"/>
            <a:ext cx="910394" cy="78987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Bùi Liễu 0968142780"/>
          <p:cNvCxnSpPr>
            <a:cxnSpLocks/>
            <a:stCxn id="9" idx="2"/>
          </p:cNvCxnSpPr>
          <p:nvPr/>
        </p:nvCxnSpPr>
        <p:spPr>
          <a:xfrm>
            <a:off x="4818532" y="1806387"/>
            <a:ext cx="3039599" cy="61786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ùi Liễu 0968142780"/>
          <p:cNvSpPr/>
          <p:nvPr/>
        </p:nvSpPr>
        <p:spPr>
          <a:xfrm>
            <a:off x="2690767" y="4365813"/>
            <a:ext cx="1551807" cy="561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buses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00050" y="3979695"/>
            <a:ext cx="1657350" cy="561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trucks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2893364" y="1244531"/>
            <a:ext cx="3850336" cy="561856"/>
          </a:xfrm>
          <a:prstGeom prst="wedgeRoundRectCallout">
            <a:avLst>
              <a:gd name="adj1" fmla="val -58402"/>
              <a:gd name="adj2" fmla="val -4328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have ________.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5043125" y="4365813"/>
            <a:ext cx="1371600" cy="561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ships</a:t>
            </a: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96762"/>
            <a:ext cx="2076185" cy="1256138"/>
          </a:xfrm>
          <a:prstGeom prst="roundRect">
            <a:avLst/>
          </a:prstGeom>
          <a:ln>
            <a:noFill/>
          </a:ln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276" y="3060967"/>
            <a:ext cx="2149424" cy="1334801"/>
          </a:xfrm>
          <a:prstGeom prst="roundRect">
            <a:avLst/>
          </a:prstGeom>
          <a:ln>
            <a:noFill/>
          </a:ln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77" y="3043882"/>
            <a:ext cx="2088188" cy="1334801"/>
          </a:xfrm>
          <a:prstGeom prst="roundRect">
            <a:avLst/>
          </a:prstGeom>
          <a:ln>
            <a:noFill/>
          </a:ln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17" y="2689225"/>
            <a:ext cx="2061839" cy="1256139"/>
          </a:xfrm>
          <a:prstGeom prst="roundRect">
            <a:avLst/>
          </a:prstGeom>
          <a:ln>
            <a:noFill/>
          </a:ln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7DB72DEB-B7FD-4925-B176-A36E12E4A93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r="6305"/>
          <a:stretch/>
        </p:blipFill>
        <p:spPr>
          <a:xfrm>
            <a:off x="2057400" y="1302448"/>
            <a:ext cx="414503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0" name="Bùi Liễu">
            <a:extLst>
              <a:ext uri="{FF2B5EF4-FFF2-40B4-BE49-F238E27FC236}">
                <a16:creationId xmlns:a16="http://schemas.microsoft.com/office/drawing/2014/main" id="{674DDF47-D102-4D86-8C0F-EF3D1F065782}"/>
              </a:ext>
            </a:extLst>
          </p:cNvPr>
          <p:cNvSpPr/>
          <p:nvPr/>
        </p:nvSpPr>
        <p:spPr>
          <a:xfrm>
            <a:off x="3276600" y="286893"/>
            <a:ext cx="2901931" cy="64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graph" panose="02020800000000000000" pitchFamily="18" charset="0"/>
                <a:ea typeface="Lithograph" panose="02020800000000000000" pitchFamily="18" charset="0"/>
                <a:cs typeface="Lithograph" panose="02020800000000000000" pitchFamily="18" charset="0"/>
              </a:rPr>
              <a:t>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81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42" y="685801"/>
            <a:ext cx="5212916" cy="336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1676400" y="2571750"/>
            <a:ext cx="6038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graph" panose="02020800000000000000" pitchFamily="18" charset="0"/>
                <a:ea typeface="Lithograph" panose="02020800000000000000" pitchFamily="18" charset="0"/>
                <a:cs typeface="Lithograph" panose="02020800000000000000" pitchFamily="18" charset="0"/>
              </a:rPr>
              <a:t>Thank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7070465"/>
      </p:ext>
    </p:extLst>
  </p:cSld>
  <p:clrMapOvr>
    <a:masterClrMapping/>
  </p:clrMapOvr>
  <p:transition spd="slow">
    <p:fade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56" y="745022"/>
            <a:ext cx="4281932" cy="3347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3" y="1198644"/>
            <a:ext cx="4343400" cy="3119231"/>
          </a:xfrm>
          <a:prstGeom prst="rect">
            <a:avLst/>
          </a:prstGeom>
        </p:spPr>
      </p:pic>
      <p:sp>
        <p:nvSpPr>
          <p:cNvPr id="4" name="Google Shape;719;p38"/>
          <p:cNvSpPr txBox="1">
            <a:spLocks/>
          </p:cNvSpPr>
          <p:nvPr/>
        </p:nvSpPr>
        <p:spPr>
          <a:xfrm>
            <a:off x="265937" y="228902"/>
            <a:ext cx="4629833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3763739" y="4175237"/>
            <a:ext cx="261071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619480" y="4191589"/>
            <a:ext cx="2944608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249388" y="4195986"/>
            <a:ext cx="3729600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12" name="Track 6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61" y="397090"/>
            <a:ext cx="300038" cy="24052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565443" y="1198643"/>
            <a:ext cx="2446997" cy="686199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Bùi Liễu 0968142780"/>
          <p:cNvSpPr/>
          <p:nvPr/>
        </p:nvSpPr>
        <p:spPr>
          <a:xfrm>
            <a:off x="1639053" y="1246823"/>
            <a:ext cx="2564557" cy="512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 and Mary 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two dolls.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43314" y="1246823"/>
            <a:ext cx="2073251" cy="478270"/>
          </a:xfrm>
          <a:prstGeom prst="roundRect">
            <a:avLst>
              <a:gd name="adj" fmla="val 13656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ounded Rectangle 15"/>
          <p:cNvSpPr/>
          <p:nvPr/>
        </p:nvSpPr>
        <p:spPr>
          <a:xfrm>
            <a:off x="5714773" y="632771"/>
            <a:ext cx="3097529" cy="57837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Bùi Liễu 0968142780"/>
          <p:cNvSpPr/>
          <p:nvPr/>
        </p:nvSpPr>
        <p:spPr>
          <a:xfrm>
            <a:off x="5089631" y="1253680"/>
            <a:ext cx="2073251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they do.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5696053" y="640914"/>
            <a:ext cx="3466788" cy="519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have three cars.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09331" y="3883458"/>
            <a:ext cx="1965608" cy="457033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Bùi Liễu 0968142780"/>
          <p:cNvSpPr/>
          <p:nvPr/>
        </p:nvSpPr>
        <p:spPr>
          <a:xfrm>
            <a:off x="1228984" y="3888791"/>
            <a:ext cx="2205747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they do.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719;p38">
            <a:extLst>
              <a:ext uri="{FF2B5EF4-FFF2-40B4-BE49-F238E27FC236}">
                <a16:creationId xmlns:a16="http://schemas.microsoft.com/office/drawing/2014/main" id="{BD94A027-3BD6-4094-87E8-6A8AB75DA620}"/>
              </a:ext>
            </a:extLst>
          </p:cNvPr>
          <p:cNvSpPr txBox="1">
            <a:spLocks/>
          </p:cNvSpPr>
          <p:nvPr/>
        </p:nvSpPr>
        <p:spPr>
          <a:xfrm>
            <a:off x="800100" y="4674767"/>
            <a:ext cx="3336793" cy="3881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35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350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3219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8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8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68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1" grpId="0"/>
      <p:bldP spid="10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ùi Liễu"/>
          <p:cNvSpPr/>
          <p:nvPr/>
        </p:nvSpPr>
        <p:spPr>
          <a:xfrm>
            <a:off x="4321037" y="1609575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100"/>
          </a:p>
        </p:txBody>
      </p:sp>
      <p:sp>
        <p:nvSpPr>
          <p:cNvPr id="26" name="Bùi Liễu"/>
          <p:cNvSpPr/>
          <p:nvPr/>
        </p:nvSpPr>
        <p:spPr>
          <a:xfrm>
            <a:off x="4312978" y="2504399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100"/>
          </a:p>
        </p:txBody>
      </p:sp>
      <p:sp>
        <p:nvSpPr>
          <p:cNvPr id="27" name="Bùi Liễu"/>
          <p:cNvSpPr/>
          <p:nvPr/>
        </p:nvSpPr>
        <p:spPr>
          <a:xfrm>
            <a:off x="4312978" y="3432918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100"/>
          </a:p>
        </p:txBody>
      </p:sp>
      <p:sp>
        <p:nvSpPr>
          <p:cNvPr id="28" name="Bùi Liễu"/>
          <p:cNvSpPr/>
          <p:nvPr/>
        </p:nvSpPr>
        <p:spPr>
          <a:xfrm>
            <a:off x="4321037" y="4418974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100"/>
          </a:p>
        </p:txBody>
      </p:sp>
      <p:sp>
        <p:nvSpPr>
          <p:cNvPr id="30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1844614" y="1450880"/>
            <a:ext cx="1885136" cy="454453"/>
          </a:xfrm>
          <a:prstGeom prst="rect">
            <a:avLst/>
          </a:prstGeom>
          <a:noFill/>
          <a:ln>
            <a:noFill/>
          </a:ln>
        </p:spPr>
        <p:txBody>
          <a:bodyPr wrap="square" lIns="38576" tIns="19289" rIns="38576" bIns="19289">
            <a:spAutoFit/>
          </a:bodyPr>
          <a:lstStyle/>
          <a:p>
            <a:pPr>
              <a:spcAft>
                <a:spcPts val="338"/>
              </a:spcAft>
            </a:pPr>
            <a:r>
              <a:rPr lang="vi-VN" altLang="zh-CN" sz="27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1. </a:t>
            </a:r>
            <a:r>
              <a:rPr lang="en-US" altLang="zh-CN" sz="27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truck </a:t>
            </a:r>
          </a:p>
        </p:txBody>
      </p:sp>
      <p:sp>
        <p:nvSpPr>
          <p:cNvPr id="31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914900" y="1412205"/>
            <a:ext cx="1624154" cy="454453"/>
          </a:xfrm>
          <a:prstGeom prst="rect">
            <a:avLst/>
          </a:prstGeom>
          <a:noFill/>
          <a:ln>
            <a:noFill/>
          </a:ln>
        </p:spPr>
        <p:txBody>
          <a:bodyPr wrap="square" lIns="38576" tIns="19289" rIns="38576" bIns="19289">
            <a:spAutoFit/>
          </a:bodyPr>
          <a:lstStyle/>
          <a:p>
            <a:pPr>
              <a:spcAft>
                <a:spcPts val="338"/>
              </a:spcAft>
            </a:pPr>
            <a:r>
              <a:rPr lang="en-US" altLang="zh-CN" sz="27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truck</a:t>
            </a:r>
            <a:r>
              <a:rPr lang="en-US" altLang="zh-CN" sz="2700" b="1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r>
              <a:rPr lang="en-US" altLang="zh-CN" sz="27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</a:p>
        </p:txBody>
      </p:sp>
      <p:sp>
        <p:nvSpPr>
          <p:cNvPr id="32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1832744" y="2382074"/>
            <a:ext cx="1627053" cy="454453"/>
          </a:xfrm>
          <a:prstGeom prst="rect">
            <a:avLst/>
          </a:prstGeom>
          <a:noFill/>
          <a:ln>
            <a:noFill/>
          </a:ln>
        </p:spPr>
        <p:txBody>
          <a:bodyPr wrap="square" lIns="38576" tIns="19289" rIns="38576" bIns="19289">
            <a:spAutoFit/>
          </a:bodyPr>
          <a:lstStyle/>
          <a:p>
            <a:pPr>
              <a:spcAft>
                <a:spcPts val="338"/>
              </a:spcAft>
            </a:pPr>
            <a:r>
              <a:rPr lang="vi-VN" altLang="zh-CN" sz="27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2. </a:t>
            </a:r>
            <a:r>
              <a:rPr lang="en-US" altLang="zh-CN" sz="27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bus </a:t>
            </a:r>
          </a:p>
        </p:txBody>
      </p:sp>
      <p:sp>
        <p:nvSpPr>
          <p:cNvPr id="33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922059" y="2353485"/>
            <a:ext cx="1411456" cy="454453"/>
          </a:xfrm>
          <a:prstGeom prst="rect">
            <a:avLst/>
          </a:prstGeom>
          <a:noFill/>
          <a:ln>
            <a:noFill/>
          </a:ln>
        </p:spPr>
        <p:txBody>
          <a:bodyPr wrap="square" lIns="38576" tIns="19289" rIns="38576" bIns="19289">
            <a:spAutoFit/>
          </a:bodyPr>
          <a:lstStyle/>
          <a:p>
            <a:pPr>
              <a:spcAft>
                <a:spcPts val="338"/>
              </a:spcAft>
            </a:pPr>
            <a:r>
              <a:rPr lang="en-US" altLang="zh-CN" sz="27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bus</a:t>
            </a:r>
            <a:r>
              <a:rPr lang="en-US" altLang="zh-CN" sz="2700" b="1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es</a:t>
            </a:r>
            <a:r>
              <a:rPr lang="en-US" altLang="zh-CN" sz="27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</a:p>
        </p:txBody>
      </p:sp>
      <p:sp>
        <p:nvSpPr>
          <p:cNvPr id="34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1844613" y="3315989"/>
            <a:ext cx="1988895" cy="454453"/>
          </a:xfrm>
          <a:prstGeom prst="rect">
            <a:avLst/>
          </a:prstGeom>
          <a:noFill/>
          <a:ln>
            <a:noFill/>
          </a:ln>
        </p:spPr>
        <p:txBody>
          <a:bodyPr wrap="square" lIns="38576" tIns="19289" rIns="38576" bIns="19289">
            <a:spAutoFit/>
          </a:bodyPr>
          <a:lstStyle/>
          <a:p>
            <a:pPr>
              <a:spcAft>
                <a:spcPts val="338"/>
              </a:spcAft>
            </a:pPr>
            <a:r>
              <a:rPr lang="vi-VN" altLang="zh-CN" sz="27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3. </a:t>
            </a:r>
            <a:r>
              <a:rPr lang="en-US" altLang="zh-CN" sz="27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ship </a:t>
            </a:r>
          </a:p>
        </p:txBody>
      </p:sp>
      <p:sp>
        <p:nvSpPr>
          <p:cNvPr id="35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4934779" y="3289743"/>
            <a:ext cx="1694769" cy="454453"/>
          </a:xfrm>
          <a:prstGeom prst="rect">
            <a:avLst/>
          </a:prstGeom>
          <a:noFill/>
          <a:ln>
            <a:noFill/>
          </a:ln>
        </p:spPr>
        <p:txBody>
          <a:bodyPr wrap="square" lIns="38576" tIns="19289" rIns="38576" bIns="19289">
            <a:spAutoFit/>
          </a:bodyPr>
          <a:lstStyle/>
          <a:p>
            <a:pPr>
              <a:spcAft>
                <a:spcPts val="338"/>
              </a:spcAft>
            </a:pPr>
            <a:r>
              <a:rPr lang="en-US" altLang="zh-CN" sz="27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ship</a:t>
            </a:r>
            <a:r>
              <a:rPr lang="en-US" altLang="zh-CN" sz="2700" b="1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r>
              <a:rPr lang="en-US" altLang="zh-CN" sz="27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</a:p>
        </p:txBody>
      </p:sp>
      <p:sp>
        <p:nvSpPr>
          <p:cNvPr id="36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1844613" y="4244841"/>
            <a:ext cx="2786780" cy="454453"/>
          </a:xfrm>
          <a:prstGeom prst="rect">
            <a:avLst/>
          </a:prstGeom>
          <a:noFill/>
          <a:ln>
            <a:noFill/>
          </a:ln>
        </p:spPr>
        <p:txBody>
          <a:bodyPr wrap="square" lIns="38576" tIns="19289" rIns="38576" bIns="19289">
            <a:spAutoFit/>
          </a:bodyPr>
          <a:lstStyle/>
          <a:p>
            <a:pPr>
              <a:spcAft>
                <a:spcPts val="338"/>
              </a:spcAft>
            </a:pPr>
            <a:r>
              <a:rPr lang="vi-VN" altLang="zh-CN" sz="27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4. </a:t>
            </a:r>
            <a:r>
              <a:rPr lang="en-US" altLang="zh-CN" sz="27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teddy bear  </a:t>
            </a:r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id="{BD1355D7-7D5F-4CA9-8B85-E8825BD24C16}"/>
              </a:ext>
            </a:extLst>
          </p:cNvPr>
          <p:cNvSpPr/>
          <p:nvPr/>
        </p:nvSpPr>
        <p:spPr>
          <a:xfrm>
            <a:off x="2584371" y="271897"/>
            <a:ext cx="4024454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600" dirty="0">
                <a:solidFill>
                  <a:srgbClr val="FF0000"/>
                </a:solidFill>
                <a:latin typeface="Lithograph" panose="02020800000000000000" pitchFamily="18" charset="0"/>
                <a:ea typeface="Lithograph" panose="02020800000000000000" pitchFamily="18" charset="0"/>
                <a:cs typeface="Lithograph" panose="02020800000000000000" pitchFamily="18" charset="0"/>
              </a:rPr>
              <a:t>Vocabulary</a:t>
            </a:r>
            <a:endParaRPr lang="en-US" sz="3600" dirty="0">
              <a:solidFill>
                <a:srgbClr val="FF0000"/>
              </a:solidFill>
              <a:latin typeface="Lithograph" panose="02020800000000000000" pitchFamily="18" charset="0"/>
              <a:ea typeface="Lithograph" panose="02020800000000000000" pitchFamily="18" charset="0"/>
              <a:cs typeface="Lithograph" panose="02020800000000000000" pitchFamily="18" charset="0"/>
            </a:endParaRPr>
          </a:p>
        </p:txBody>
      </p:sp>
      <p:pic>
        <p:nvPicPr>
          <p:cNvPr id="52" name="Bùi Liễu 0968142780">
            <a:extLst>
              <a:ext uri="{FF2B5EF4-FFF2-40B4-BE49-F238E27FC236}">
                <a16:creationId xmlns:a16="http://schemas.microsoft.com/office/drawing/2014/main" id="{AA18B760-BD4D-4E38-A0B5-814A24770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668" y="3955659"/>
            <a:ext cx="959797" cy="9597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Bùi Liễu 0968142780">
            <a:extLst>
              <a:ext uri="{FF2B5EF4-FFF2-40B4-BE49-F238E27FC236}">
                <a16:creationId xmlns:a16="http://schemas.microsoft.com/office/drawing/2014/main" id="{C486EE98-08DE-4E18-943C-772E55EA953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DEEDD5"/>
              </a:clrFrom>
              <a:clrTo>
                <a:srgbClr val="DEED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r="9932"/>
          <a:stretch/>
        </p:blipFill>
        <p:spPr>
          <a:xfrm>
            <a:off x="7081082" y="3992168"/>
            <a:ext cx="1215743" cy="959797"/>
          </a:xfrm>
          <a:prstGeom prst="rect">
            <a:avLst/>
          </a:prstGeom>
        </p:spPr>
      </p:pic>
      <p:pic>
        <p:nvPicPr>
          <p:cNvPr id="54" name="Bùi Liễu 0968142780">
            <a:extLst>
              <a:ext uri="{FF2B5EF4-FFF2-40B4-BE49-F238E27FC236}">
                <a16:creationId xmlns:a16="http://schemas.microsoft.com/office/drawing/2014/main" id="{2AA23448-7241-4929-8D7C-90C9206A0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017" y="1133663"/>
            <a:ext cx="1153636" cy="102033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Bùi Liễu 0968142780">
            <a:extLst>
              <a:ext uri="{FF2B5EF4-FFF2-40B4-BE49-F238E27FC236}">
                <a16:creationId xmlns:a16="http://schemas.microsoft.com/office/drawing/2014/main" id="{232442DE-9B40-40D8-A353-00A29C7AC7F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997" y="1222318"/>
            <a:ext cx="1351945" cy="818647"/>
          </a:xfrm>
          <a:prstGeom prst="rect">
            <a:avLst/>
          </a:prstGeom>
        </p:spPr>
      </p:pic>
      <p:pic>
        <p:nvPicPr>
          <p:cNvPr id="56" name="Bùi Liễu 0968142780">
            <a:extLst>
              <a:ext uri="{FF2B5EF4-FFF2-40B4-BE49-F238E27FC236}">
                <a16:creationId xmlns:a16="http://schemas.microsoft.com/office/drawing/2014/main" id="{08B2E730-4036-4357-9A26-D9CAA86B2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3" b="18999"/>
          <a:stretch/>
        </p:blipFill>
        <p:spPr bwMode="auto">
          <a:xfrm>
            <a:off x="400050" y="2272011"/>
            <a:ext cx="1533420" cy="8280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Bùi Liễu 0968142780">
            <a:extLst>
              <a:ext uri="{FF2B5EF4-FFF2-40B4-BE49-F238E27FC236}">
                <a16:creationId xmlns:a16="http://schemas.microsoft.com/office/drawing/2014/main" id="{8836888D-8FA7-41EC-9EFA-77C102795CD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DEEDD5"/>
              </a:clrFrom>
              <a:clrTo>
                <a:srgbClr val="DEED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49" y="2168907"/>
            <a:ext cx="1341276" cy="923929"/>
          </a:xfrm>
          <a:prstGeom prst="rect">
            <a:avLst/>
          </a:prstGeom>
        </p:spPr>
      </p:pic>
      <p:pic>
        <p:nvPicPr>
          <p:cNvPr id="58" name="Bùi Liễu 0968142780">
            <a:extLst>
              <a:ext uri="{FF2B5EF4-FFF2-40B4-BE49-F238E27FC236}">
                <a16:creationId xmlns:a16="http://schemas.microsoft.com/office/drawing/2014/main" id="{4D72C654-0111-4B9C-B1D1-84EC05029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397" y="3026645"/>
            <a:ext cx="1131256" cy="10439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Bùi Liễu 0968142780">
            <a:extLst>
              <a:ext uri="{FF2B5EF4-FFF2-40B4-BE49-F238E27FC236}">
                <a16:creationId xmlns:a16="http://schemas.microsoft.com/office/drawing/2014/main" id="{0249FAC3-95D2-4672-847E-D950BEFB74F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DEEDD5"/>
              </a:clrFrom>
              <a:clrTo>
                <a:srgbClr val="DEED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49" y="3102536"/>
            <a:ext cx="1369976" cy="909718"/>
          </a:xfrm>
          <a:prstGeom prst="rect">
            <a:avLst/>
          </a:prstGeom>
        </p:spPr>
      </p:pic>
      <p:sp>
        <p:nvSpPr>
          <p:cNvPr id="60" name="Facebook: Bùi Liễu">
            <a:extLst>
              <a:ext uri="{FF2B5EF4-FFF2-40B4-BE49-F238E27FC236}">
                <a16:creationId xmlns:a16="http://schemas.microsoft.com/office/drawing/2014/main" id="{BB83DB12-8FC3-42AE-9D1B-6BD09D2775BD}"/>
              </a:ext>
            </a:extLst>
          </p:cNvPr>
          <p:cNvSpPr/>
          <p:nvPr/>
        </p:nvSpPr>
        <p:spPr>
          <a:xfrm>
            <a:off x="4923642" y="4244841"/>
            <a:ext cx="2373009" cy="454453"/>
          </a:xfrm>
          <a:prstGeom prst="rect">
            <a:avLst/>
          </a:prstGeom>
          <a:noFill/>
          <a:ln>
            <a:noFill/>
          </a:ln>
        </p:spPr>
        <p:txBody>
          <a:bodyPr wrap="square" lIns="38576" tIns="19289" rIns="38576" bIns="19289">
            <a:spAutoFit/>
          </a:bodyPr>
          <a:lstStyle/>
          <a:p>
            <a:pPr>
              <a:spcAft>
                <a:spcPts val="338"/>
              </a:spcAft>
            </a:pPr>
            <a:r>
              <a:rPr lang="en-US" altLang="zh-CN" sz="27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teddy bear</a:t>
            </a:r>
            <a:r>
              <a:rPr lang="en-US" altLang="zh-CN" sz="2700" b="1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r>
              <a:rPr lang="en-US" altLang="zh-CN" sz="27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8228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uck wav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ucks wav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uses (wav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hip wav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hips wav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eddy b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eddy bear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2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62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uck wav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2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62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ucks wav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2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62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2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62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uses (wav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2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62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hip wav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2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62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hips wav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2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62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eddy b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25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625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eddy bear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60" grpId="0"/>
      <p:bldP spid="6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571500" y="212060"/>
            <a:ext cx="423827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3" name="Bùi Liễu"/>
          <p:cNvSpPr/>
          <p:nvPr/>
        </p:nvSpPr>
        <p:spPr>
          <a:xfrm>
            <a:off x="4114800" y="1085850"/>
            <a:ext cx="4596722" cy="3657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67" y="3003352"/>
            <a:ext cx="2002415" cy="12238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54" y="1380343"/>
            <a:ext cx="2002415" cy="12126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67" y="1366723"/>
            <a:ext cx="2002415" cy="12126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54" y="3026501"/>
            <a:ext cx="2002415" cy="12238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8" name="Bùi Liễu"/>
          <p:cNvSpPr/>
          <p:nvPr/>
        </p:nvSpPr>
        <p:spPr>
          <a:xfrm>
            <a:off x="4251727" y="1277660"/>
            <a:ext cx="299558" cy="2982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6465657" y="1277660"/>
            <a:ext cx="299558" cy="2982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4251727" y="2959535"/>
            <a:ext cx="299558" cy="2982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6494864" y="2938614"/>
            <a:ext cx="299558" cy="29821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/>
          <p:nvPr/>
        </p:nvSpPr>
        <p:spPr>
          <a:xfrm>
            <a:off x="4705702" y="2605717"/>
            <a:ext cx="1192649" cy="387362"/>
          </a:xfrm>
          <a:prstGeom prst="flowChartAlternateProcess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trucks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6962549" y="2602659"/>
            <a:ext cx="1192650" cy="387362"/>
          </a:xfrm>
          <a:prstGeom prst="flowChartAlternateProcess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buses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4821355" y="4234000"/>
            <a:ext cx="1030376" cy="371303"/>
          </a:xfrm>
          <a:prstGeom prst="flowChartAlternateProcess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ships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/>
          <p:cNvSpPr/>
          <p:nvPr/>
        </p:nvSpPr>
        <p:spPr>
          <a:xfrm>
            <a:off x="6615436" y="4234000"/>
            <a:ext cx="1831649" cy="371303"/>
          </a:xfrm>
          <a:prstGeom prst="flowChartAlternateProcess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teddy bears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331116" y="2501313"/>
            <a:ext cx="3615557" cy="571500"/>
          </a:xfrm>
          <a:prstGeom prst="wedgeRoundRectCallout">
            <a:avLst>
              <a:gd name="adj1" fmla="val -2483"/>
              <a:gd name="adj2" fmla="val 94433"/>
              <a:gd name="adj3" fmla="val 16667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_______.</a:t>
            </a:r>
          </a:p>
        </p:txBody>
      </p:sp>
      <p:pic>
        <p:nvPicPr>
          <p:cNvPr id="17" name="Track 6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174" y="371063"/>
            <a:ext cx="365425" cy="292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709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628651" y="272806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200650" y="1197786"/>
            <a:ext cx="2971800" cy="2108209"/>
            <a:chOff x="4799364" y="1270420"/>
            <a:chExt cx="2762301" cy="2218113"/>
          </a:xfrm>
        </p:grpSpPr>
        <p:pic>
          <p:nvPicPr>
            <p:cNvPr id="13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1779" y="1407330"/>
              <a:ext cx="2669886" cy="16157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</p:pic>
        <p:sp>
          <p:nvSpPr>
            <p:cNvPr id="14" name="Bùi Liễu"/>
            <p:cNvSpPr/>
            <p:nvPr/>
          </p:nvSpPr>
          <p:spPr>
            <a:xfrm>
              <a:off x="4799364" y="1270420"/>
              <a:ext cx="318727" cy="346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5649303" y="3041999"/>
              <a:ext cx="1087270" cy="446534"/>
            </a:xfrm>
            <a:prstGeom prst="flowChartAlternateProcess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trucks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492724" y="3863998"/>
            <a:ext cx="4422426" cy="536552"/>
          </a:xfrm>
          <a:prstGeom prst="wedgeRoundRectCallout">
            <a:avLst>
              <a:gd name="adj1" fmla="val -58248"/>
              <a:gd name="adj2" fmla="val -6739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two trucks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D9A7DE4A-9B54-4CDF-955F-6E25E6871CBC}"/>
              </a:ext>
            </a:extLst>
          </p:cNvPr>
          <p:cNvSpPr/>
          <p:nvPr/>
        </p:nvSpPr>
        <p:spPr>
          <a:xfrm>
            <a:off x="1070743" y="1753390"/>
            <a:ext cx="3615557" cy="571500"/>
          </a:xfrm>
          <a:prstGeom prst="wedgeRoundRectCallout">
            <a:avLst>
              <a:gd name="adj1" fmla="val -2483"/>
              <a:gd name="adj2" fmla="val 94433"/>
              <a:gd name="adj3" fmla="val 16667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_______.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086CD6DA-BF0E-48FD-9B96-7147659EFDE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" b="4927"/>
          <a:stretch/>
        </p:blipFill>
        <p:spPr>
          <a:xfrm>
            <a:off x="1657350" y="3923512"/>
            <a:ext cx="414503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2" name="Google Shape;719;p38">
            <a:extLst>
              <a:ext uri="{FF2B5EF4-FFF2-40B4-BE49-F238E27FC236}">
                <a16:creationId xmlns:a16="http://schemas.microsoft.com/office/drawing/2014/main" id="{46CC063A-5742-4F03-8341-E013B78FDF98}"/>
              </a:ext>
            </a:extLst>
          </p:cNvPr>
          <p:cNvSpPr txBox="1">
            <a:spLocks/>
          </p:cNvSpPr>
          <p:nvPr/>
        </p:nvSpPr>
        <p:spPr>
          <a:xfrm>
            <a:off x="800100" y="4674767"/>
            <a:ext cx="3336793" cy="3881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</a:t>
            </a:r>
            <a:r>
              <a:rPr lang="vi-VN" sz="1350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013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9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9a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628651" y="272806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200650" y="1369236"/>
            <a:ext cx="2971800" cy="2137439"/>
            <a:chOff x="4799364" y="1270420"/>
            <a:chExt cx="2762301" cy="2248867"/>
          </a:xfrm>
        </p:grpSpPr>
        <p:pic>
          <p:nvPicPr>
            <p:cNvPr id="13" name="Bùi Liễu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62" b="8162"/>
            <a:stretch/>
          </p:blipFill>
          <p:spPr>
            <a:xfrm>
              <a:off x="4891779" y="1407330"/>
              <a:ext cx="2669886" cy="16157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</p:pic>
        <p:sp>
          <p:nvSpPr>
            <p:cNvPr id="14" name="Bùi Liễu"/>
            <p:cNvSpPr/>
            <p:nvPr/>
          </p:nvSpPr>
          <p:spPr>
            <a:xfrm>
              <a:off x="4799364" y="1270420"/>
              <a:ext cx="318727" cy="346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5" name="Bùi Liễu"/>
            <p:cNvSpPr/>
            <p:nvPr/>
          </p:nvSpPr>
          <p:spPr>
            <a:xfrm>
              <a:off x="5632720" y="3072753"/>
              <a:ext cx="1188003" cy="446534"/>
            </a:xfrm>
            <a:prstGeom prst="flowChartAlternateProcess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buses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492724" y="4035448"/>
            <a:ext cx="4708176" cy="536552"/>
          </a:xfrm>
          <a:prstGeom prst="wedgeRoundRectCallout">
            <a:avLst>
              <a:gd name="adj1" fmla="val -58248"/>
              <a:gd name="adj2" fmla="val -6739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</a:t>
            </a:r>
            <a:r>
              <a:rPr lang="vi-VN" sz="3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three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buses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D9A7DE4A-9B54-4CDF-955F-6E25E6871CBC}"/>
              </a:ext>
            </a:extLst>
          </p:cNvPr>
          <p:cNvSpPr/>
          <p:nvPr/>
        </p:nvSpPr>
        <p:spPr>
          <a:xfrm>
            <a:off x="1070743" y="1924840"/>
            <a:ext cx="3615557" cy="571500"/>
          </a:xfrm>
          <a:prstGeom prst="wedgeRoundRectCallout">
            <a:avLst>
              <a:gd name="adj1" fmla="val -2483"/>
              <a:gd name="adj2" fmla="val 94433"/>
              <a:gd name="adj3" fmla="val 16667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_______.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086CD6DA-BF0E-48FD-9B96-7147659EFDE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r="6305"/>
          <a:stretch/>
        </p:blipFill>
        <p:spPr>
          <a:xfrm>
            <a:off x="1657350" y="4094962"/>
            <a:ext cx="414503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12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9b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9b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628651" y="272806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200650" y="1234411"/>
            <a:ext cx="2971800" cy="2137439"/>
            <a:chOff x="4799364" y="1270420"/>
            <a:chExt cx="2762301" cy="2248867"/>
          </a:xfrm>
        </p:grpSpPr>
        <p:pic>
          <p:nvPicPr>
            <p:cNvPr id="13" name="Bùi Liễu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2" b="6972"/>
            <a:stretch/>
          </p:blipFill>
          <p:spPr>
            <a:xfrm>
              <a:off x="4891779" y="1407330"/>
              <a:ext cx="2669886" cy="16157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</p:pic>
        <p:sp>
          <p:nvSpPr>
            <p:cNvPr id="14" name="Bùi Liễu"/>
            <p:cNvSpPr/>
            <p:nvPr/>
          </p:nvSpPr>
          <p:spPr>
            <a:xfrm>
              <a:off x="4799364" y="1270420"/>
              <a:ext cx="318727" cy="346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5" name="Bùi Liễu"/>
            <p:cNvSpPr/>
            <p:nvPr/>
          </p:nvSpPr>
          <p:spPr>
            <a:xfrm>
              <a:off x="5632720" y="3072753"/>
              <a:ext cx="1188003" cy="446534"/>
            </a:xfrm>
            <a:prstGeom prst="flowChartAlternateProcess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ships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492724" y="4035448"/>
            <a:ext cx="4536726" cy="536552"/>
          </a:xfrm>
          <a:prstGeom prst="wedgeRoundRectCallout">
            <a:avLst>
              <a:gd name="adj1" fmla="val -58248"/>
              <a:gd name="adj2" fmla="val -6739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</a:t>
            </a:r>
            <a:r>
              <a:rPr lang="vi-VN" sz="3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three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ships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D9A7DE4A-9B54-4CDF-955F-6E25E6871CBC}"/>
              </a:ext>
            </a:extLst>
          </p:cNvPr>
          <p:cNvSpPr/>
          <p:nvPr/>
        </p:nvSpPr>
        <p:spPr>
          <a:xfrm>
            <a:off x="1070743" y="1790015"/>
            <a:ext cx="3615557" cy="571500"/>
          </a:xfrm>
          <a:prstGeom prst="wedgeRoundRectCallout">
            <a:avLst>
              <a:gd name="adj1" fmla="val -2483"/>
              <a:gd name="adj2" fmla="val 94433"/>
              <a:gd name="adj3" fmla="val 16667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_______.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086CD6DA-BF0E-48FD-9B96-7147659EFDE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" b="4927"/>
          <a:stretch/>
        </p:blipFill>
        <p:spPr>
          <a:xfrm>
            <a:off x="1657350" y="4094962"/>
            <a:ext cx="414503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25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9c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9c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628651" y="272806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200650" y="1234411"/>
            <a:ext cx="2971800" cy="2137439"/>
            <a:chOff x="4799364" y="1270420"/>
            <a:chExt cx="2762301" cy="2248867"/>
          </a:xfrm>
        </p:grpSpPr>
        <p:pic>
          <p:nvPicPr>
            <p:cNvPr id="13" name="Bùi Liễu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" b="6159"/>
            <a:stretch/>
          </p:blipFill>
          <p:spPr>
            <a:xfrm>
              <a:off x="4891779" y="1407330"/>
              <a:ext cx="2669886" cy="16157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</p:pic>
        <p:sp>
          <p:nvSpPr>
            <p:cNvPr id="14" name="Bùi Liễu"/>
            <p:cNvSpPr/>
            <p:nvPr/>
          </p:nvSpPr>
          <p:spPr>
            <a:xfrm>
              <a:off x="4799364" y="1270420"/>
              <a:ext cx="318727" cy="346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5" name="Bùi Liễu"/>
            <p:cNvSpPr/>
            <p:nvPr/>
          </p:nvSpPr>
          <p:spPr>
            <a:xfrm>
              <a:off x="5209816" y="3072753"/>
              <a:ext cx="2033810" cy="446534"/>
            </a:xfrm>
            <a:prstGeom prst="flowChartAlternateProcess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70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teddy</a:t>
              </a:r>
              <a:r>
                <a:rPr lang="vi-VN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7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bears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057400" y="3978298"/>
            <a:ext cx="5451126" cy="536552"/>
          </a:xfrm>
          <a:prstGeom prst="wedgeRoundRectCallout">
            <a:avLst>
              <a:gd name="adj1" fmla="val -58248"/>
              <a:gd name="adj2" fmla="val -6739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</a:t>
            </a:r>
            <a:r>
              <a:rPr lang="vi-VN" sz="3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two</a:t>
            </a:r>
            <a:r>
              <a:rPr lang="vi-VN" sz="3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teddy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bears</a:t>
            </a:r>
            <a:r>
              <a:rPr lang="en-US" sz="3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D9A7DE4A-9B54-4CDF-955F-6E25E6871CBC}"/>
              </a:ext>
            </a:extLst>
          </p:cNvPr>
          <p:cNvSpPr/>
          <p:nvPr/>
        </p:nvSpPr>
        <p:spPr>
          <a:xfrm>
            <a:off x="1070743" y="1790015"/>
            <a:ext cx="3615557" cy="571500"/>
          </a:xfrm>
          <a:prstGeom prst="wedgeRoundRectCallout">
            <a:avLst>
              <a:gd name="adj1" fmla="val -2483"/>
              <a:gd name="adj2" fmla="val 94433"/>
              <a:gd name="adj3" fmla="val 16667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_______.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086CD6DA-BF0E-48FD-9B96-7147659EFDE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" b="1743"/>
          <a:stretch/>
        </p:blipFill>
        <p:spPr>
          <a:xfrm flipH="1">
            <a:off x="1222026" y="4037812"/>
            <a:ext cx="414503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20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9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9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6658848" y="3922545"/>
            <a:ext cx="2422577" cy="561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teddy bears</a:t>
            </a:r>
          </a:p>
        </p:txBody>
      </p:sp>
      <p:cxnSp>
        <p:nvCxnSpPr>
          <p:cNvPr id="3" name="Bùi Liễu 0968142780"/>
          <p:cNvCxnSpPr>
            <a:cxnSpLocks/>
            <a:stCxn id="9" idx="2"/>
          </p:cNvCxnSpPr>
          <p:nvPr/>
        </p:nvCxnSpPr>
        <p:spPr>
          <a:xfrm flipH="1">
            <a:off x="3739353" y="1899942"/>
            <a:ext cx="1086830" cy="78987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Bùi Liễu 0968142780"/>
          <p:cNvCxnSpPr>
            <a:cxnSpLocks/>
            <a:stCxn id="9" idx="2"/>
          </p:cNvCxnSpPr>
          <p:nvPr/>
        </p:nvCxnSpPr>
        <p:spPr>
          <a:xfrm flipH="1">
            <a:off x="1493553" y="1899942"/>
            <a:ext cx="3332630" cy="54802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Bùi Liễu 0968142780"/>
          <p:cNvCxnSpPr>
            <a:cxnSpLocks/>
            <a:stCxn id="9" idx="2"/>
          </p:cNvCxnSpPr>
          <p:nvPr/>
        </p:nvCxnSpPr>
        <p:spPr>
          <a:xfrm>
            <a:off x="4826183" y="1899942"/>
            <a:ext cx="910394" cy="78987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Bùi Liễu 0968142780"/>
          <p:cNvCxnSpPr>
            <a:cxnSpLocks/>
            <a:stCxn id="9" idx="2"/>
          </p:cNvCxnSpPr>
          <p:nvPr/>
        </p:nvCxnSpPr>
        <p:spPr>
          <a:xfrm>
            <a:off x="4826183" y="1899942"/>
            <a:ext cx="2896718" cy="54802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ùi Liễu 0968142780"/>
          <p:cNvSpPr/>
          <p:nvPr/>
        </p:nvSpPr>
        <p:spPr>
          <a:xfrm>
            <a:off x="2690767" y="4308663"/>
            <a:ext cx="1551807" cy="561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buses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00050" y="3922545"/>
            <a:ext cx="1657350" cy="561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trucks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2901015" y="1338086"/>
            <a:ext cx="3850336" cy="561856"/>
          </a:xfrm>
          <a:prstGeom prst="wedgeRoundRectCallout">
            <a:avLst>
              <a:gd name="adj1" fmla="val -58402"/>
              <a:gd name="adj2" fmla="val -4328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have ________.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5043125" y="4308662"/>
            <a:ext cx="1371600" cy="5618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ships</a:t>
            </a: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39611"/>
            <a:ext cx="2076185" cy="1256138"/>
          </a:xfrm>
          <a:prstGeom prst="roundRect">
            <a:avLst/>
          </a:prstGeom>
          <a:ln>
            <a:noFill/>
          </a:ln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276" y="3003816"/>
            <a:ext cx="2149424" cy="1334801"/>
          </a:xfrm>
          <a:prstGeom prst="roundRect">
            <a:avLst/>
          </a:prstGeom>
          <a:ln>
            <a:noFill/>
          </a:ln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77" y="2986731"/>
            <a:ext cx="2088188" cy="1334801"/>
          </a:xfrm>
          <a:prstGeom prst="roundRect">
            <a:avLst/>
          </a:prstGeom>
          <a:ln>
            <a:noFill/>
          </a:ln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17" y="2632074"/>
            <a:ext cx="2061839" cy="1256139"/>
          </a:xfrm>
          <a:prstGeom prst="roundRect">
            <a:avLst/>
          </a:prstGeom>
          <a:ln>
            <a:noFill/>
          </a:ln>
        </p:spPr>
      </p:pic>
      <p:sp>
        <p:nvSpPr>
          <p:cNvPr id="1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215319"/>
            <a:ext cx="2893638" cy="40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17 lesson 2</a:t>
            </a:r>
          </a:p>
        </p:txBody>
      </p:sp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7DB72DEB-B7FD-4925-B176-A36E12E4A93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r="6305"/>
          <a:stretch/>
        </p:blipFill>
        <p:spPr>
          <a:xfrm>
            <a:off x="2057400" y="1531047"/>
            <a:ext cx="414503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759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EACB1EB-1274-4F11-BB3F-3ED7E42AFB5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Bùi Lan N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E3 Unit 17 lesson 2 (1+2+3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CEE449-7C98-43B2-ADC5-0B19E652634F}:37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76D34C-0A49-4FB5-B3D3-3450D8A54BDD}:2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67BA25-E0D6-4FF0-8723-7372CD3C8D16}:38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E9DFAD-3D5B-4E00-B8FC-FE03A5665789}:3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83EC04-D58A-48AC-8AAD-6C3678BB3BD2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50B7B8-5942-4C07-BF1A-3083F932C26D}:26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D724E8-E266-43EC-B3E7-37CF68069104}:2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1E2618-1A13-449E-A107-7500EBDB5B56}:2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59EF72-AC38-445C-B599-C4DED80B76C7}:3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CDA1E1-C692-40F1-81EA-988384A64C6C}:3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6C3F1E-B85C-4E0D-A77D-078F716A6A95}:3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0209BA-B918-43CA-AF86-4D689B1A3F14}:385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229</Words>
  <Application>Microsoft Office PowerPoint</Application>
  <PresentationFormat>On-screen Show (16:9)</PresentationFormat>
  <Paragraphs>78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Kirang Haerang</vt:lpstr>
      <vt:lpstr>字魂59号-创粗黑</vt:lpstr>
      <vt:lpstr>Arial</vt:lpstr>
      <vt:lpstr>Times New Roman</vt:lpstr>
      <vt:lpstr>Lithograph</vt:lpstr>
      <vt:lpstr>Calibri Light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 Unit 17 lesson 2 (1+2+3)</dc:title>
  <cp:lastModifiedBy>LIEN THANH</cp:lastModifiedBy>
  <cp:revision>165</cp:revision>
  <dcterms:created xsi:type="dcterms:W3CDTF">2006-08-16T00:00:00Z</dcterms:created>
  <dcterms:modified xsi:type="dcterms:W3CDTF">2025-04-13T08:49:05Z</dcterms:modified>
</cp:coreProperties>
</file>