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F6C56-2553-4603-B7D6-6DED7F38E89D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D356-1D14-4FAB-A208-6B783081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D356-1D14-4FAB-A208-6B7830817F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59"/>
            <a:ext cx="4778177" cy="68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3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08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" y="23446"/>
            <a:ext cx="9133449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0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83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0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86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0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52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48768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CÁC EM – CHÚC CÁC EM HỌC GIỎI CHĂM NGOAN</a:t>
            </a:r>
            <a:r>
              <a:rPr lang="en-US" sz="2400" dirty="0" smtClean="0">
                <a:solidFill>
                  <a:srgbClr val="FF0000"/>
                </a:solidFill>
                <a:latin typeface=".VnTime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6DDEA7-8974-4360-8D02-4206E91F820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Hoạt động trải Nghiệm 2 - Những người bạn hàng xóm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1BCE22-9E64-470F-A65E-614C2E3B3A0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30A928-E81B-4E8A-A99A-DBFFA907279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A2EF37-E2BA-442C-8382-10BBB149172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D7BC8-DEEA-4FE3-81A7-21DAE6E766D6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CCDBAF-99C2-40D3-8949-07B6AC344C87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FD0B5-41B6-4102-AD7D-650977AADF4B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BF8485-FCA9-4E67-B318-25EDD330DF83}: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37</Words>
  <Application>Microsoft Office PowerPoint</Application>
  <PresentationFormat>On-screen Show (4:3)</PresentationFormat>
  <Paragraphs>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 bài học hôm nay các em nghĩ gì về người bạn hàng xóm của mình nào?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trải Nghiệm 2 - Những người bạn hàng xóm</dc:title>
  <dc:creator>Administrator</dc:creator>
  <cp:lastModifiedBy>Admin</cp:lastModifiedBy>
  <cp:revision>8</cp:revision>
  <dcterms:created xsi:type="dcterms:W3CDTF">2006-08-16T00:00:00Z</dcterms:created>
  <dcterms:modified xsi:type="dcterms:W3CDTF">2025-03-11T03:21:26Z</dcterms:modified>
</cp:coreProperties>
</file>