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382" r:id="rId3"/>
    <p:sldId id="380" r:id="rId4"/>
    <p:sldId id="383" r:id="rId5"/>
    <p:sldId id="344" r:id="rId6"/>
    <p:sldId id="376" r:id="rId7"/>
    <p:sldId id="379" r:id="rId8"/>
    <p:sldId id="377" r:id="rId9"/>
    <p:sldId id="378" r:id="rId10"/>
    <p:sldId id="385" r:id="rId11"/>
    <p:sldId id="386" r:id="rId12"/>
    <p:sldId id="387" r:id="rId13"/>
    <p:sldId id="388" r:id="rId14"/>
    <p:sldId id="389" r:id="rId15"/>
    <p:sldId id="354" r:id="rId16"/>
    <p:sldId id="375" r:id="rId17"/>
    <p:sldId id="390" r:id="rId18"/>
    <p:sldId id="381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63" autoAdjust="0"/>
    <p:restoredTop sz="94660"/>
  </p:normalViewPr>
  <p:slideViewPr>
    <p:cSldViewPr snapToGrid="0">
      <p:cViewPr varScale="1">
        <p:scale>
          <a:sx n="82" d="100"/>
          <a:sy n="82" d="100"/>
        </p:scale>
        <p:origin x="9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E5C716-E66F-481B-8E6C-BF4B086272A6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8B487C-E172-4D72-832D-5805DC923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54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B487C-E172-4D72-832D-5805DC92350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353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B487C-E172-4D72-832D-5805DC92350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009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B487C-E172-4D72-832D-5805DC92350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48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B487C-E172-4D72-832D-5805DC92350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636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B487C-E172-4D72-832D-5805DC92350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093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052618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Hướng dẫn chơi: HS chọn mỗi cột 1 từ, GV ấn vào các từ để từ bay xuống khung xanh </a:t>
            </a:r>
            <a:r>
              <a:rPr lang="x-none" dirty="0">
                <a:sym typeface="Wingdings" pitchFamily="2" charset="2"/>
              </a:rPr>
              <a:t></a:t>
            </a:r>
            <a:r>
              <a:rPr lang="x-none" dirty="0"/>
              <a:t> ghép thành câu.</a:t>
            </a:r>
          </a:p>
          <a:p>
            <a:r>
              <a:rPr lang="x-none" dirty="0"/>
              <a:t>Để các từ trở về vị trí cũ, GV ấn lại vào từ trong khung xanh.</a:t>
            </a:r>
          </a:p>
          <a:p>
            <a:r>
              <a:rPr lang="x-none" dirty="0"/>
              <a:t>Tương tự với các lượt khác.</a:t>
            </a:r>
          </a:p>
        </p:txBody>
      </p:sp>
    </p:spTree>
    <p:extLst>
      <p:ext uri="{BB962C8B-B14F-4D97-AF65-F5344CB8AC3E}">
        <p14:creationId xmlns:p14="http://schemas.microsoft.com/office/powerpoint/2010/main" val="18637864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B487C-E172-4D72-832D-5805DC92350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2157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B487C-E172-4D72-832D-5805DC92350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04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B487C-E172-4D72-832D-5805DC92350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89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B487C-E172-4D72-832D-5805DC92350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86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168401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B487C-E172-4D72-832D-5805DC92350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245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B487C-E172-4D72-832D-5805DC92350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37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B487C-E172-4D72-832D-5805DC92350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387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B487C-E172-4D72-832D-5805DC92350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122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B487C-E172-4D72-832D-5805DC92350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41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217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9889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1921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602416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34285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676045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6758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477678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828103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0404248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67274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718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339700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=""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86F1B77-F50D-44F5-A1F5-BDDE5CA1C989}"/>
              </a:ext>
            </a:extLst>
          </p:cNvPr>
          <p:cNvSpPr/>
          <p:nvPr userDrawn="1"/>
        </p:nvSpPr>
        <p:spPr>
          <a:xfrm>
            <a:off x="8639426" y="6570742"/>
            <a:ext cx="1648208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67" b="0" i="0" dirty="0">
                <a:solidFill>
                  <a:srgbClr val="000000"/>
                </a:solidFill>
                <a:effectLst/>
                <a:latin typeface="+mn-lt"/>
              </a:rPr>
              <a:t>Design by: </a:t>
            </a:r>
            <a:r>
              <a:rPr lang="en-US" sz="1067" b="0" i="0" dirty="0" err="1">
                <a:solidFill>
                  <a:srgbClr val="000000"/>
                </a:solidFill>
                <a:effectLst/>
                <a:latin typeface="+mn-lt"/>
              </a:rPr>
              <a:t>Hương</a:t>
            </a:r>
            <a:r>
              <a:rPr lang="en-US" sz="1067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1067" b="0" i="0" dirty="0" err="1">
                <a:solidFill>
                  <a:srgbClr val="000000"/>
                </a:solidFill>
                <a:effectLst/>
                <a:latin typeface="+mn-lt"/>
              </a:rPr>
              <a:t>Thảo</a:t>
            </a:r>
            <a:endParaRPr lang="x-none" sz="1067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08123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311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180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7522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8583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580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9264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7101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74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85B3A0-1D26-4039-A7AA-4E7A4EE9D7D7}"/>
              </a:ext>
            </a:extLst>
          </p:cNvPr>
          <p:cNvSpPr/>
          <p:nvPr userDrawn="1"/>
        </p:nvSpPr>
        <p:spPr>
          <a:xfrm>
            <a:off x="10543792" y="-19662"/>
            <a:ext cx="1648208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67" b="0" i="0" dirty="0">
                <a:solidFill>
                  <a:srgbClr val="000000"/>
                </a:solidFill>
                <a:effectLst/>
                <a:latin typeface="+mn-lt"/>
              </a:rPr>
              <a:t>Design by: </a:t>
            </a:r>
            <a:r>
              <a:rPr lang="en-US" sz="1067" b="0" i="0" dirty="0" err="1">
                <a:solidFill>
                  <a:srgbClr val="000000"/>
                </a:solidFill>
                <a:effectLst/>
                <a:latin typeface="+mn-lt"/>
              </a:rPr>
              <a:t>Hương</a:t>
            </a:r>
            <a:r>
              <a:rPr lang="en-US" sz="1067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1067" b="0" i="0" dirty="0" err="1">
                <a:solidFill>
                  <a:srgbClr val="000000"/>
                </a:solidFill>
                <a:effectLst/>
                <a:latin typeface="+mn-lt"/>
              </a:rPr>
              <a:t>Thảo</a:t>
            </a:r>
            <a:endParaRPr lang="x-none" sz="1067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5930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05AA50F-DFE7-6C4B-92C5-EBE8E2BC7899}"/>
              </a:ext>
            </a:extLst>
          </p:cNvPr>
          <p:cNvSpPr/>
          <p:nvPr userDrawn="1"/>
        </p:nvSpPr>
        <p:spPr>
          <a:xfrm>
            <a:off x="8639426" y="6570742"/>
            <a:ext cx="1648208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67" b="0" i="0" dirty="0">
                <a:solidFill>
                  <a:srgbClr val="000000"/>
                </a:solidFill>
                <a:effectLst/>
                <a:latin typeface="+mn-lt"/>
              </a:rPr>
              <a:t>Design by: </a:t>
            </a:r>
            <a:r>
              <a:rPr lang="en-US" sz="1067" b="0" i="0" dirty="0" err="1">
                <a:solidFill>
                  <a:srgbClr val="000000"/>
                </a:solidFill>
                <a:effectLst/>
                <a:latin typeface="+mn-lt"/>
              </a:rPr>
              <a:t>Hương</a:t>
            </a:r>
            <a:r>
              <a:rPr lang="en-US" sz="1067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1067" b="0" i="0" dirty="0" err="1">
                <a:solidFill>
                  <a:srgbClr val="000000"/>
                </a:solidFill>
                <a:effectLst/>
                <a:latin typeface="+mn-lt"/>
              </a:rPr>
              <a:t>Thảo</a:t>
            </a:r>
            <a:endParaRPr lang="x-none" sz="1067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097445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5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8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Relationship Id="rId6" Type="http://schemas.openxmlformats.org/officeDocument/2006/relationships/image" Target="../media/image10.jpe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7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8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9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0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6E9A04F-930A-28CC-6CD2-3861D45D6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C597990-C814-FC1C-C1BF-256DDA54C8AC}"/>
              </a:ext>
            </a:extLst>
          </p:cNvPr>
          <p:cNvSpPr txBox="1"/>
          <p:nvPr/>
        </p:nvSpPr>
        <p:spPr>
          <a:xfrm>
            <a:off x="1512711" y="1482888"/>
            <a:ext cx="105099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ĐẾN VỚI </a:t>
            </a:r>
          </a:p>
          <a:p>
            <a:r>
              <a:rPr lang="x-none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TIẾT HỌC NGÀY HÔM NAY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7722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1E8F7F7-F35C-9DF3-FFB8-3B57A2D74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69" y="422031"/>
            <a:ext cx="9190892" cy="50760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AEF25D7-A8A9-893A-9357-6235AB7860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693" y="6435969"/>
            <a:ext cx="1513742" cy="3590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195210B-F018-99E0-20B9-FED172E0C2A3}"/>
              </a:ext>
            </a:extLst>
          </p:cNvPr>
          <p:cNvSpPr txBox="1"/>
          <p:nvPr/>
        </p:nvSpPr>
        <p:spPr>
          <a:xfrm>
            <a:off x="3071446" y="5873262"/>
            <a:ext cx="45368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400" dirty="0">
                <a:solidFill>
                  <a:srgbClr val="FF0000"/>
                </a:solidFill>
              </a:rPr>
              <a:t>             Nhổ cỏ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163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FCB8186-AB00-9DEE-8708-D641339502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246" y="6576645"/>
            <a:ext cx="1654419" cy="281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4A44D92-AF3A-3307-495A-8B8342CACE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972" y="366168"/>
            <a:ext cx="8733693" cy="53386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F31B146-1A1C-0883-3C81-AF4A0AC008CE}"/>
              </a:ext>
            </a:extLst>
          </p:cNvPr>
          <p:cNvSpPr txBox="1"/>
          <p:nvPr/>
        </p:nvSpPr>
        <p:spPr>
          <a:xfrm>
            <a:off x="3188677" y="5896708"/>
            <a:ext cx="55215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400" dirty="0">
                <a:solidFill>
                  <a:srgbClr val="FF0000"/>
                </a:solidFill>
              </a:rPr>
              <a:t>        Phun thuốc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758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0E89FD1-22F8-3968-4F89-1B0AE1595E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691" y="6569320"/>
            <a:ext cx="1535724" cy="2886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1CF458A-8660-8817-BB2A-9B42EB7D7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51692"/>
            <a:ext cx="9999785" cy="52353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C9AF483-9A89-5EEC-CE11-4C1CBCB80888}"/>
              </a:ext>
            </a:extLst>
          </p:cNvPr>
          <p:cNvSpPr txBox="1"/>
          <p:nvPr/>
        </p:nvSpPr>
        <p:spPr>
          <a:xfrm>
            <a:off x="3493478" y="5693451"/>
            <a:ext cx="43961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        B</a:t>
            </a:r>
            <a:r>
              <a:rPr lang="x-none" sz="4400" dirty="0">
                <a:solidFill>
                  <a:srgbClr val="FF0000"/>
                </a:solidFill>
              </a:rPr>
              <a:t>ẻ cành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07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171AD68-407F-FEC2-089E-B44EB8B2EA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246" y="6522429"/>
            <a:ext cx="1805353" cy="3355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98EE220-8E3E-FB13-6B26-E023FF908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046" y="328245"/>
            <a:ext cx="9231923" cy="51229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F51AAC3-672B-A19D-A4DE-169303245426}"/>
              </a:ext>
            </a:extLst>
          </p:cNvPr>
          <p:cNvSpPr txBox="1"/>
          <p:nvPr/>
        </p:nvSpPr>
        <p:spPr>
          <a:xfrm>
            <a:off x="3376246" y="5732585"/>
            <a:ext cx="4407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rgbClr val="FF0000"/>
                </a:solidFill>
              </a:rPr>
              <a:t>         Phá rừng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643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00737F53-9BDD-438B-8DE1-06EABDF3C816}"/>
              </a:ext>
            </a:extLst>
          </p:cNvPr>
          <p:cNvSpPr txBox="1"/>
          <p:nvPr/>
        </p:nvSpPr>
        <p:spPr>
          <a:xfrm>
            <a:off x="1783493" y="0"/>
            <a:ext cx="837191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68C995AA-65C8-47D1-8446-9CB2A1794A43}"/>
              </a:ext>
            </a:extLst>
          </p:cNvPr>
          <p:cNvSpPr txBox="1"/>
          <p:nvPr/>
        </p:nvSpPr>
        <p:spPr>
          <a:xfrm>
            <a:off x="1341244" y="1161206"/>
            <a:ext cx="10227346" cy="5183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 ………….. 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sướng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reo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……..……. 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Xin  ……….…...  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ounded Rectangle 2">
            <a:extLst>
              <a:ext uri="{FF2B5EF4-FFF2-40B4-BE49-F238E27FC236}">
                <a16:creationId xmlns="" xmlns:a16="http://schemas.microsoft.com/office/drawing/2014/main" id="{074EC4CF-25A1-4149-A690-D69B21BB0A01}"/>
              </a:ext>
            </a:extLst>
          </p:cNvPr>
          <p:cNvSpPr/>
          <p:nvPr/>
        </p:nvSpPr>
        <p:spPr>
          <a:xfrm>
            <a:off x="2009422" y="862586"/>
            <a:ext cx="1516569" cy="424174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giơ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ounded Rectangle 15">
            <a:extLst>
              <a:ext uri="{FF2B5EF4-FFF2-40B4-BE49-F238E27FC236}">
                <a16:creationId xmlns="" xmlns:a16="http://schemas.microsoft.com/office/drawing/2014/main" id="{0FCE7C82-F693-43C2-BEA8-70A19D82474A}"/>
              </a:ext>
            </a:extLst>
          </p:cNvPr>
          <p:cNvSpPr/>
          <p:nvPr/>
        </p:nvSpPr>
        <p:spPr>
          <a:xfrm>
            <a:off x="4523129" y="862586"/>
            <a:ext cx="1399822" cy="424174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ounded Rectangle 16">
            <a:extLst>
              <a:ext uri="{FF2B5EF4-FFF2-40B4-BE49-F238E27FC236}">
                <a16:creationId xmlns="" xmlns:a16="http://schemas.microsoft.com/office/drawing/2014/main" id="{A213433B-A271-41DC-90EB-CCE716F7433B}"/>
              </a:ext>
            </a:extLst>
          </p:cNvPr>
          <p:cNvSpPr/>
          <p:nvPr/>
        </p:nvSpPr>
        <p:spPr>
          <a:xfrm>
            <a:off x="6920089" y="851051"/>
            <a:ext cx="1399822" cy="424174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E156305-E046-509B-1C0C-7A69D921A9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452" y="6381566"/>
            <a:ext cx="1932003" cy="4510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277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0.2069 0.1689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9" y="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0.22162 0.4495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81" y="2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35729 0.6122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65" y="3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  <p:bldP spid="28" grpId="0" uiExpand="1" build="p"/>
      <p:bldP spid="29" grpId="0" animBg="1"/>
      <p:bldP spid="29" grpId="1" animBg="1"/>
      <p:bldP spid="30" grpId="0" animBg="1"/>
      <p:bldP spid="30" grpId="1" animBg="1"/>
      <p:bldP spid="36" grpId="0" animBg="1"/>
      <p:bldP spid="3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153ECD7A-CA05-4415-A011-84C937247A61}"/>
              </a:ext>
            </a:extLst>
          </p:cNvPr>
          <p:cNvSpPr txBox="1"/>
          <p:nvPr/>
        </p:nvSpPr>
        <p:spPr>
          <a:xfrm>
            <a:off x="1948469" y="650682"/>
            <a:ext cx="9121985" cy="3890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phẩy</a:t>
            </a:r>
            <a:r>
              <a:rPr lang="en-US" sz="28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231FD755-70EA-482B-A1CD-FF80273749A7}"/>
              </a:ext>
            </a:extLst>
          </p:cNvPr>
          <p:cNvSpPr txBox="1"/>
          <p:nvPr/>
        </p:nvSpPr>
        <p:spPr>
          <a:xfrm flipH="1">
            <a:off x="7747782" y="2701309"/>
            <a:ext cx="45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62235A9B-0A43-41AE-A721-9943AF76C940}"/>
              </a:ext>
            </a:extLst>
          </p:cNvPr>
          <p:cNvSpPr txBox="1"/>
          <p:nvPr/>
        </p:nvSpPr>
        <p:spPr>
          <a:xfrm>
            <a:off x="7288548" y="3359630"/>
            <a:ext cx="459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ED804E9A-C219-4C27-A961-701AE7778783}"/>
              </a:ext>
            </a:extLst>
          </p:cNvPr>
          <p:cNvSpPr txBox="1"/>
          <p:nvPr/>
        </p:nvSpPr>
        <p:spPr>
          <a:xfrm>
            <a:off x="3461850" y="4017951"/>
            <a:ext cx="459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39AA17D-56E1-ED67-D31A-546B501C01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599" y="6494640"/>
            <a:ext cx="1478139" cy="284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530F09B-50E7-2D9D-1F19-A63A09FFE2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495" y="6184023"/>
            <a:ext cx="875243" cy="62123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D5CE9107-35E2-2D65-0538-A70009F6044A}"/>
              </a:ext>
            </a:extLst>
          </p:cNvPr>
          <p:cNvCxnSpPr/>
          <p:nvPr/>
        </p:nvCxnSpPr>
        <p:spPr>
          <a:xfrm>
            <a:off x="3921084" y="1257300"/>
            <a:ext cx="1320387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3561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uiExpand="1" build="p"/>
      <p:bldP spid="36" grpId="0"/>
      <p:bldP spid="37" grpId="0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2195D6E-BFED-73FF-EEDE-82CA8676D3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071" y="5633356"/>
            <a:ext cx="2778578" cy="3292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BE3AB9E-1AB3-8888-3B7F-01122E9939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274" y="6398078"/>
            <a:ext cx="2190749" cy="4599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E52D3A7-FF7B-3402-8DD7-4D05FC7962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85" y="342899"/>
            <a:ext cx="9584871" cy="57966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EA5462-E654-7DB1-1D84-E675F1D7D2CA}"/>
              </a:ext>
            </a:extLst>
          </p:cNvPr>
          <p:cNvSpPr txBox="1"/>
          <p:nvPr/>
        </p:nvSpPr>
        <p:spPr>
          <a:xfrm>
            <a:off x="5984420" y="3575958"/>
            <a:ext cx="4735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8000" dirty="0">
                <a:solidFill>
                  <a:srgbClr val="FF0000"/>
                </a:solidFill>
              </a:rPr>
              <a:t>,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641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F00F375-E67A-6DC3-A308-1F97544220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9489"/>
            <a:ext cx="12191999" cy="71674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5176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ây.mp4">
            <a:hlinkClick r:id="" action="ppaction://media"/>
            <a:extLst>
              <a:ext uri="{FF2B5EF4-FFF2-40B4-BE49-F238E27FC236}">
                <a16:creationId xmlns="" xmlns:a16="http://schemas.microsoft.com/office/drawing/2014/main" id="{FCFD28A0-1AA8-A587-D6B6-B97D748A2AB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056012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883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4F07A36-C336-FF39-A509-2D7DD1A0DB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"/>
            <a:ext cx="12192000" cy="68573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8D32DFE-55D0-B951-A529-A3B08879DC59}"/>
              </a:ext>
            </a:extLst>
          </p:cNvPr>
          <p:cNvSpPr txBox="1"/>
          <p:nvPr/>
        </p:nvSpPr>
        <p:spPr>
          <a:xfrm>
            <a:off x="93784" y="1735016"/>
            <a:ext cx="115706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6600" dirty="0">
                <a:solidFill>
                  <a:schemeClr val="accent2">
                    <a:lumMod val="75000"/>
                  </a:schemeClr>
                </a:solidFill>
                <a:latin typeface="DIN Condensed" pitchFamily="2" charset="0"/>
                <a:ea typeface="HeadLineA" pitchFamily="2" charset="-127"/>
                <a:cs typeface="Bangla MN" pitchFamily="2" charset="0"/>
              </a:rPr>
              <a:t>  </a:t>
            </a:r>
            <a:r>
              <a:rPr lang="x-none" sz="54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HeadLineA" pitchFamily="2" charset="-127"/>
                <a:cs typeface="Times New Roman" panose="02020603050405020304" pitchFamily="18" charset="0"/>
              </a:rPr>
              <a:t>Luyện </a:t>
            </a:r>
            <a:r>
              <a:rPr lang="x-none" sz="5400" b="1" dirty="0">
                <a:solidFill>
                  <a:schemeClr val="accent2"/>
                </a:solidFill>
                <a:latin typeface="Times New Roman" panose="02020603050405020304" pitchFamily="18" charset="0"/>
                <a:ea typeface="HeadLineA" pitchFamily="2" charset="-127"/>
                <a:cs typeface="Times New Roman" panose="02020603050405020304" pitchFamily="18" charset="0"/>
              </a:rPr>
              <a:t>tập : Mở rộng vốn từ về</a:t>
            </a:r>
          </a:p>
          <a:p>
            <a:pPr algn="ctr"/>
            <a:r>
              <a:rPr lang="x-none" sz="5400" b="1" dirty="0">
                <a:solidFill>
                  <a:schemeClr val="accent2"/>
                </a:solidFill>
                <a:latin typeface="Times New Roman" panose="02020603050405020304" pitchFamily="18" charset="0"/>
                <a:ea typeface="HeadLineA" pitchFamily="2" charset="-127"/>
                <a:cs typeface="Times New Roman" panose="02020603050405020304" pitchFamily="18" charset="0"/>
              </a:rPr>
              <a:t> bảo vệ môi trường . Dấu phẩy ( tiết 4)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3986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15786E0-869F-4297-A6F3-69593607ADF3}"/>
              </a:ext>
            </a:extLst>
          </p:cNvPr>
          <p:cNvSpPr txBox="1"/>
          <p:nvPr/>
        </p:nvSpPr>
        <p:spPr>
          <a:xfrm>
            <a:off x="573726" y="551503"/>
            <a:ext cx="106654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endParaRPr lang="vi-VN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E3D00ED7-7064-49B5-B83A-C683F1721DA8}"/>
              </a:ext>
            </a:extLst>
          </p:cNvPr>
          <p:cNvGrpSpPr/>
          <p:nvPr/>
        </p:nvGrpSpPr>
        <p:grpSpPr>
          <a:xfrm>
            <a:off x="1279092" y="1786201"/>
            <a:ext cx="1660342" cy="1211188"/>
            <a:chOff x="497526" y="1381126"/>
            <a:chExt cx="1171693" cy="1211188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0252990B-3E44-400F-B5F4-254ACFBFB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CFEF261C-88B3-46B8-ACCC-8D1779A02307}"/>
                </a:ext>
              </a:extLst>
            </p:cNvPr>
            <p:cNvSpPr txBox="1"/>
            <p:nvPr/>
          </p:nvSpPr>
          <p:spPr>
            <a:xfrm>
              <a:off x="578463" y="1694272"/>
              <a:ext cx="1031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tưới</a:t>
              </a:r>
              <a:r>
                <a:rPr lang="en-US" sz="2400" dirty="0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endParaRPr lang="en-US" sz="24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EB8ED4DE-88E6-4C65-A71F-4B82A25E6D6D}"/>
              </a:ext>
            </a:extLst>
          </p:cNvPr>
          <p:cNvGrpSpPr/>
          <p:nvPr/>
        </p:nvGrpSpPr>
        <p:grpSpPr>
          <a:xfrm>
            <a:off x="3104766" y="1728410"/>
            <a:ext cx="1726678" cy="1211188"/>
            <a:chOff x="497526" y="1381126"/>
            <a:chExt cx="1171693" cy="1211188"/>
          </a:xfrm>
        </p:grpSpPr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D35C6214-1BA6-4139-8611-E38FABC59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D5772A13-E945-401F-BF8F-6CCB556BE984}"/>
                </a:ext>
              </a:extLst>
            </p:cNvPr>
            <p:cNvSpPr txBox="1"/>
            <p:nvPr/>
          </p:nvSpPr>
          <p:spPr>
            <a:xfrm>
              <a:off x="580912" y="1674335"/>
              <a:ext cx="1031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bẻ</a:t>
              </a:r>
              <a:r>
                <a:rPr lang="en-US" sz="2400" dirty="0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cành</a:t>
              </a:r>
              <a:endParaRPr lang="en-US" sz="24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31C2A448-8626-425B-9C08-36978FAE678B}"/>
              </a:ext>
            </a:extLst>
          </p:cNvPr>
          <p:cNvGrpSpPr/>
          <p:nvPr/>
        </p:nvGrpSpPr>
        <p:grpSpPr>
          <a:xfrm>
            <a:off x="4845327" y="1734661"/>
            <a:ext cx="1648322" cy="1211188"/>
            <a:chOff x="497526" y="1381126"/>
            <a:chExt cx="1253412" cy="1211188"/>
          </a:xfrm>
        </p:grpSpPr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E1A4CDBF-1718-4B9F-984A-252CD838A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BD397777-FB90-437D-AD27-A0BC4D0CCB10}"/>
                </a:ext>
              </a:extLst>
            </p:cNvPr>
            <p:cNvSpPr txBox="1"/>
            <p:nvPr/>
          </p:nvSpPr>
          <p:spPr>
            <a:xfrm>
              <a:off x="719062" y="1774924"/>
              <a:ext cx="1031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tỉa</a:t>
              </a:r>
              <a:r>
                <a:rPr lang="en-US" sz="2400" dirty="0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endParaRPr lang="en-US" sz="24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909719A7-51A1-4398-BA0C-B45971C29310}"/>
              </a:ext>
            </a:extLst>
          </p:cNvPr>
          <p:cNvGrpSpPr/>
          <p:nvPr/>
        </p:nvGrpSpPr>
        <p:grpSpPr>
          <a:xfrm>
            <a:off x="8221928" y="1784475"/>
            <a:ext cx="1802072" cy="1211188"/>
            <a:chOff x="504021" y="1430940"/>
            <a:chExt cx="1171693" cy="1211188"/>
          </a:xfrm>
        </p:grpSpPr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FCBC38D5-7C5B-4C88-9CF5-50B853F39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021" y="1430940"/>
              <a:ext cx="1171693" cy="1211188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2D7E6FCC-A94E-4C54-8C85-AF785A79538B}"/>
                </a:ext>
              </a:extLst>
            </p:cNvPr>
            <p:cNvSpPr txBox="1"/>
            <p:nvPr/>
          </p:nvSpPr>
          <p:spPr>
            <a:xfrm>
              <a:off x="643838" y="1668084"/>
              <a:ext cx="1031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vun</a:t>
              </a:r>
              <a:r>
                <a:rPr lang="en-US" sz="2400" dirty="0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gốc</a:t>
              </a:r>
              <a:endParaRPr lang="en-US" sz="24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3EA3CA85-7FDE-40DF-B035-A9C866916A3E}"/>
              </a:ext>
            </a:extLst>
          </p:cNvPr>
          <p:cNvGrpSpPr/>
          <p:nvPr/>
        </p:nvGrpSpPr>
        <p:grpSpPr>
          <a:xfrm>
            <a:off x="3137595" y="2945848"/>
            <a:ext cx="2055442" cy="1626152"/>
            <a:chOff x="497526" y="1381126"/>
            <a:chExt cx="1171693" cy="1211188"/>
          </a:xfrm>
        </p:grpSpPr>
        <p:pic>
          <p:nvPicPr>
            <p:cNvPr id="42" name="Picture 41">
              <a:extLst>
                <a:ext uri="{FF2B5EF4-FFF2-40B4-BE49-F238E27FC236}">
                  <a16:creationId xmlns="" xmlns:a16="http://schemas.microsoft.com/office/drawing/2014/main" id="{BBD749D0-9B4C-4CA0-B6CC-6F15E6EC1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A3A23038-3AE5-4414-BD8A-EBEE7F08D2CD}"/>
                </a:ext>
              </a:extLst>
            </p:cNvPr>
            <p:cNvSpPr txBox="1"/>
            <p:nvPr/>
          </p:nvSpPr>
          <p:spPr>
            <a:xfrm>
              <a:off x="528475" y="1619649"/>
              <a:ext cx="1031876" cy="343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giẫm</a:t>
              </a:r>
              <a:r>
                <a:rPr lang="en-US" sz="2400" dirty="0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lang="en-US" sz="2400" dirty="0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cỏ</a:t>
              </a:r>
              <a:endParaRPr lang="en-US" sz="24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6DD21BB0-1F9A-4B3D-AA65-66B1D39B3EA0}"/>
              </a:ext>
            </a:extLst>
          </p:cNvPr>
          <p:cNvGrpSpPr/>
          <p:nvPr/>
        </p:nvGrpSpPr>
        <p:grpSpPr>
          <a:xfrm>
            <a:off x="5223683" y="3053454"/>
            <a:ext cx="1710991" cy="1211188"/>
            <a:chOff x="485159" y="1488731"/>
            <a:chExt cx="1171693" cy="1211188"/>
          </a:xfrm>
        </p:grpSpPr>
        <p:pic>
          <p:nvPicPr>
            <p:cNvPr id="45" name="Picture 44">
              <a:extLst>
                <a:ext uri="{FF2B5EF4-FFF2-40B4-BE49-F238E27FC236}">
                  <a16:creationId xmlns="" xmlns:a16="http://schemas.microsoft.com/office/drawing/2014/main" id="{E7EF609E-A49C-4441-B26F-AC4CDBB77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159" y="1488731"/>
              <a:ext cx="1171693" cy="1211188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E0751F56-A49A-4D7A-83DF-E05EB98753D8}"/>
                </a:ext>
              </a:extLst>
            </p:cNvPr>
            <p:cNvSpPr txBox="1"/>
            <p:nvPr/>
          </p:nvSpPr>
          <p:spPr>
            <a:xfrm>
              <a:off x="595002" y="1769650"/>
              <a:ext cx="1031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hái</a:t>
              </a:r>
              <a:r>
                <a:rPr lang="en-US" sz="2400" dirty="0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endParaRPr lang="en-US" sz="24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3833A16E-3D5C-4CB4-BD03-F7A1E70E041F}"/>
              </a:ext>
            </a:extLst>
          </p:cNvPr>
          <p:cNvGrpSpPr/>
          <p:nvPr/>
        </p:nvGrpSpPr>
        <p:grpSpPr>
          <a:xfrm>
            <a:off x="6988361" y="2939598"/>
            <a:ext cx="1782058" cy="1211188"/>
            <a:chOff x="497526" y="1381126"/>
            <a:chExt cx="1214034" cy="1211188"/>
          </a:xfrm>
        </p:grpSpPr>
        <p:pic>
          <p:nvPicPr>
            <p:cNvPr id="48" name="Picture 47">
              <a:extLst>
                <a:ext uri="{FF2B5EF4-FFF2-40B4-BE49-F238E27FC236}">
                  <a16:creationId xmlns="" xmlns:a16="http://schemas.microsoft.com/office/drawing/2014/main" id="{10DC54DC-962B-49E6-8C33-B43565AF0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8F3FB401-34D2-4758-BCEC-25F370A8238B}"/>
                </a:ext>
              </a:extLst>
            </p:cNvPr>
            <p:cNvSpPr txBox="1"/>
            <p:nvPr/>
          </p:nvSpPr>
          <p:spPr>
            <a:xfrm>
              <a:off x="582208" y="1752063"/>
              <a:ext cx="11293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bắt</a:t>
              </a:r>
              <a:r>
                <a:rPr lang="en-US" sz="2400" dirty="0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sâu</a:t>
              </a:r>
              <a:endParaRPr lang="en-US" sz="24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04B1EE3E-90B8-4972-BEAE-3CD6AB955766}"/>
              </a:ext>
            </a:extLst>
          </p:cNvPr>
          <p:cNvGrpSpPr/>
          <p:nvPr/>
        </p:nvGrpSpPr>
        <p:grpSpPr>
          <a:xfrm>
            <a:off x="6411930" y="1734661"/>
            <a:ext cx="2072729" cy="1211188"/>
            <a:chOff x="497526" y="1381126"/>
            <a:chExt cx="1199287" cy="1211188"/>
          </a:xfrm>
        </p:grpSpPr>
        <p:pic>
          <p:nvPicPr>
            <p:cNvPr id="51" name="Picture 50">
              <a:extLst>
                <a:ext uri="{FF2B5EF4-FFF2-40B4-BE49-F238E27FC236}">
                  <a16:creationId xmlns="" xmlns:a16="http://schemas.microsoft.com/office/drawing/2014/main" id="{41C8A6C6-1DF4-4B31-81F8-8FCE7011E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1FC4EF02-CF02-470C-8ED9-B2926A8D395C}"/>
                </a:ext>
              </a:extLst>
            </p:cNvPr>
            <p:cNvSpPr txBox="1"/>
            <p:nvPr/>
          </p:nvSpPr>
          <p:spPr>
            <a:xfrm>
              <a:off x="654129" y="1678220"/>
              <a:ext cx="10426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chặt</a:t>
              </a:r>
              <a:r>
                <a:rPr lang="en-US" sz="2400" dirty="0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endParaRPr lang="en-US" sz="24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C7C04DD-DD4D-D4B0-EC8E-E6FC0DC7EE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381" y="6481155"/>
            <a:ext cx="1802072" cy="37684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CAE4BF9A-B81A-F8EB-8A26-6EABEFDA1356}"/>
              </a:ext>
            </a:extLst>
          </p:cNvPr>
          <p:cNvCxnSpPr/>
          <p:nvPr/>
        </p:nvCxnSpPr>
        <p:spPr>
          <a:xfrm flipV="1">
            <a:off x="2291882" y="1400241"/>
            <a:ext cx="1128232" cy="195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42DC9EBA-C8AC-4725-6C3C-C4E6B7B8826A}"/>
              </a:ext>
            </a:extLst>
          </p:cNvPr>
          <p:cNvCxnSpPr>
            <a:cxnSpLocks/>
          </p:cNvCxnSpPr>
          <p:nvPr/>
        </p:nvCxnSpPr>
        <p:spPr>
          <a:xfrm>
            <a:off x="3545058" y="1410006"/>
            <a:ext cx="7076050" cy="97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5647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4E4382B-08D7-4B02-89C8-23678127BE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76" y="843380"/>
            <a:ext cx="8773145" cy="49539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F8FE5C6-7636-4AD6-A585-EF6ABB9824D9}"/>
              </a:ext>
            </a:extLst>
          </p:cNvPr>
          <p:cNvSpPr txBox="1"/>
          <p:nvPr/>
        </p:nvSpPr>
        <p:spPr>
          <a:xfrm>
            <a:off x="5490127" y="5863700"/>
            <a:ext cx="2988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tưới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97DE5B-B31B-D151-FE28-4154B8C955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086716" y="6543667"/>
            <a:ext cx="2223205" cy="27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062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013FAA1-3E39-489E-A6A6-69ED68E72A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763" y="196541"/>
            <a:ext cx="8487422" cy="56582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412D494-2EE7-41BF-92C0-D54DF8D859CF}"/>
              </a:ext>
            </a:extLst>
          </p:cNvPr>
          <p:cNvSpPr txBox="1"/>
          <p:nvPr/>
        </p:nvSpPr>
        <p:spPr>
          <a:xfrm>
            <a:off x="5490127" y="5863700"/>
            <a:ext cx="2988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Tỉa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482FF7D-1DAD-2016-20D4-7BE26EBE1C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594" y="6570533"/>
            <a:ext cx="2148003" cy="2483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125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E5A5832-027F-48B7-ACBD-7FCE4B0682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405" y="228600"/>
            <a:ext cx="9954827" cy="55995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69273FD-F5EE-4B6F-B473-DD6850D7AFB6}"/>
              </a:ext>
            </a:extLst>
          </p:cNvPr>
          <p:cNvSpPr txBox="1"/>
          <p:nvPr/>
        </p:nvSpPr>
        <p:spPr>
          <a:xfrm>
            <a:off x="5490127" y="5863700"/>
            <a:ext cx="2988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Vun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gốc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F09C88-4F60-DD52-AB7A-ABA1E63759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711" y="6595558"/>
            <a:ext cx="1704624" cy="1982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358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F2ABF62-6924-4F60-89BA-3B29AAEA0852}"/>
              </a:ext>
            </a:extLst>
          </p:cNvPr>
          <p:cNvSpPr txBox="1"/>
          <p:nvPr/>
        </p:nvSpPr>
        <p:spPr>
          <a:xfrm>
            <a:off x="5490127" y="5863700"/>
            <a:ext cx="2988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DB37D9E-ECBF-EE94-E92A-8DE7D36CD1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266" y="6507698"/>
            <a:ext cx="1783646" cy="3055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FD29790-83C4-DA71-471A-CCFAD04C3D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266" y="377792"/>
            <a:ext cx="9053690" cy="53795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557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94B20FB-CFE6-FDDD-B3BF-2C2929A5E9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570" y="6592767"/>
            <a:ext cx="1852246" cy="2652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D9F1004-AED3-4B96-5A98-7D6BA6E1D7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707" y="375139"/>
            <a:ext cx="9542585" cy="53105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0B97E28-F95D-2B33-C58B-C311E0B82C57}"/>
              </a:ext>
            </a:extLst>
          </p:cNvPr>
          <p:cNvSpPr txBox="1"/>
          <p:nvPr/>
        </p:nvSpPr>
        <p:spPr>
          <a:xfrm>
            <a:off x="3153508" y="5908431"/>
            <a:ext cx="60256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400" dirty="0"/>
              <a:t>           </a:t>
            </a:r>
            <a:r>
              <a:rPr lang="x-none" sz="4400" dirty="0">
                <a:solidFill>
                  <a:srgbClr val="FF0000"/>
                </a:solidFill>
              </a:rPr>
              <a:t>Bón phân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531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AF4700B-2F97-4DD2-B19F-6FBC70511451"/>
  <p:tag name="ISPRING_CMI5_LAUNCH_METHOD" val="any window"/>
  <p:tag name="ISPRING_SCORM_RATE_SLIDES" val="1"/>
  <p:tag name="ISPRINGCLOUDFOLDERID" val="1"/>
  <p:tag name="ISPRINGONLINEFOLDERID" val="1"/>
  <p:tag name="ISPRING_OUTPUT_FOLDER" val="[[&quot;\uFFFD\uFFFD\u001Bd{8CF2C55F-B145-460A-B1B2-D144E4C14B2C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PASSING_SCORE" val="100.000000"/>
  <p:tag name="ISPRING_FIRST_PUBLISH" val="1"/>
  <p:tag name="ISPRING_ULTRA_SCORM_COURCE_TITLE" val="Tiếng Việt 2 Luyen tap Mo rong von tu bao ve moi truong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QUIZZES" val="0"/>
  <p:tag name="ISPRING_PRESENTATION_TITLE" val="Tiếng Việt 2 Luyen tap Mo rong von tu bao ve moi truon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EE48D7C-7BDA-41AC-9A3D-71758F8C6D1A}:38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6AD606-8ACE-401B-ACE8-BF11BB340731}:38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DFE259-A4E4-4072-8263-EBA1F2D404CE}:38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34C938-945E-416D-9629-5091E9417E8E}:38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BE0B5D-2DC0-4F47-A399-DBFEE98435C9}:38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5BF614-C59F-496B-969E-1DA76A14ABA4}:35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955A2CA-2481-4E65-B348-F550626F5D33}:37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F067D7-E265-4CE0-83B5-24A026A6BE36}:39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827509-1AC4-4352-B877-71F2A680E396}:3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19AD89-E795-4C3B-ABAB-1048D6D69438}:38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5B147E-F357-4A97-82B0-7D58C3F30FEF}:38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EFB393-2DD8-4781-9757-48D229F3D21B}:38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6B7789C-BA51-4337-9645-9A927200CC49}:3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CD6669-604C-440E-95DF-E0073F9867F8}:37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DCA39D-E3AB-4D9A-941D-38E1565104DF}:37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F452E54-0D3D-4263-B7FC-763C98E8BE90}:37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648265-C358-4111-89BE-6B8BBD5FC11F}:37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7071</TotalTime>
  <Words>296</Words>
  <Application>Microsoft Office PowerPoint</Application>
  <PresentationFormat>Widescreen</PresentationFormat>
  <Paragraphs>57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宋体</vt:lpstr>
      <vt:lpstr>Arial</vt:lpstr>
      <vt:lpstr>Arial-Rounded</vt:lpstr>
      <vt:lpstr>Bangla MN</vt:lpstr>
      <vt:lpstr>Calibri</vt:lpstr>
      <vt:lpstr>DIN Condensed</vt:lpstr>
      <vt:lpstr>HeadLineA</vt:lpstr>
      <vt:lpstr>Kalam</vt:lpstr>
      <vt:lpstr>Montserrat</vt:lpstr>
      <vt:lpstr>Times New Roman</vt:lpstr>
      <vt:lpstr>Wingdings</vt:lpstr>
      <vt:lpstr>Office 主题​​</vt:lpstr>
      <vt:lpstr>1_Doodle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2 Luyen tap Mo rong von tu bao ve moi truong</dc:title>
  <dc:creator>tran thao</dc:creator>
  <cp:lastModifiedBy>Admin</cp:lastModifiedBy>
  <cp:revision>20</cp:revision>
  <dcterms:created xsi:type="dcterms:W3CDTF">2021-08-02T10:15:19Z</dcterms:created>
  <dcterms:modified xsi:type="dcterms:W3CDTF">2025-03-11T03:08:28Z</dcterms:modified>
</cp:coreProperties>
</file>