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9" r:id="rId6"/>
    <p:sldMasterId id="2147483910" r:id="rId7"/>
    <p:sldMasterId id="2147483922" r:id="rId8"/>
    <p:sldMasterId id="2147483946" r:id="rId9"/>
    <p:sldMasterId id="2147483960" r:id="rId10"/>
  </p:sldMasterIdLst>
  <p:notesMasterIdLst>
    <p:notesMasterId r:id="rId30"/>
  </p:notesMasterIdLst>
  <p:sldIdLst>
    <p:sldId id="3416" r:id="rId11"/>
    <p:sldId id="3418" r:id="rId12"/>
    <p:sldId id="259" r:id="rId13"/>
    <p:sldId id="257" r:id="rId14"/>
    <p:sldId id="258" r:id="rId15"/>
    <p:sldId id="2625" r:id="rId16"/>
    <p:sldId id="2626" r:id="rId17"/>
    <p:sldId id="256" r:id="rId18"/>
    <p:sldId id="503" r:id="rId19"/>
    <p:sldId id="291" r:id="rId20"/>
    <p:sldId id="297" r:id="rId21"/>
    <p:sldId id="3397" r:id="rId22"/>
    <p:sldId id="265" r:id="rId23"/>
    <p:sldId id="3415" r:id="rId24"/>
    <p:sldId id="3411" r:id="rId25"/>
    <p:sldId id="3412" r:id="rId26"/>
    <p:sldId id="3413" r:id="rId27"/>
    <p:sldId id="3414" r:id="rId28"/>
    <p:sldId id="513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0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0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45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86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11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89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30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21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54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79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66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/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tạm</a:t>
            </a:r>
            <a:r>
              <a:rPr lang="en-US" dirty="0"/>
              <a:t> </a:t>
            </a:r>
            <a:r>
              <a:rPr lang="en-US" dirty="0" err="1"/>
              <a:t>biệt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3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08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10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16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6238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27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591" name="Google Shape;591;p27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592" name="Google Shape;592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97" name="Google Shape;597;p27"/>
            <p:cNvSpPr/>
            <p:nvPr/>
          </p:nvSpPr>
          <p:spPr>
            <a:xfrm>
              <a:off x="685450" y="37218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1604963" y="4154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ctrTitle" idx="2"/>
          </p:nvPr>
        </p:nvSpPr>
        <p:spPr>
          <a:xfrm>
            <a:off x="7159133" y="1952617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1"/>
          </p:nvPr>
        </p:nvSpPr>
        <p:spPr>
          <a:xfrm>
            <a:off x="7159133" y="2467732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ctrTitle" idx="3"/>
          </p:nvPr>
        </p:nvSpPr>
        <p:spPr>
          <a:xfrm>
            <a:off x="7159133" y="4149284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7159133" y="4664399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11" name="Google Shape;611;p27"/>
          <p:cNvSpPr txBox="1">
            <a:spLocks noGrp="1"/>
          </p:cNvSpPr>
          <p:nvPr>
            <p:ph type="title" idx="5" hasCustomPrompt="1"/>
          </p:nvPr>
        </p:nvSpPr>
        <p:spPr>
          <a:xfrm>
            <a:off x="6239788" y="1810112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27"/>
          <p:cNvSpPr txBox="1">
            <a:spLocks noGrp="1"/>
          </p:cNvSpPr>
          <p:nvPr>
            <p:ph type="title" idx="6" hasCustomPrompt="1"/>
          </p:nvPr>
        </p:nvSpPr>
        <p:spPr>
          <a:xfrm>
            <a:off x="6239788" y="401584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83201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solidFill>
          <a:schemeClr val="lt2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8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615" name="Google Shape;615;p28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616" name="Google Shape;616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21" name="Google Shape;621;p28"/>
            <p:cNvSpPr/>
            <p:nvPr/>
          </p:nvSpPr>
          <p:spPr>
            <a:xfrm>
              <a:off x="472288" y="16112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00313" y="1953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24" name="Google Shape;624;p28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25" name="Google Shape;625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30" name="Google Shape;630;p28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ctrTitle" idx="2"/>
          </p:nvPr>
        </p:nvSpPr>
        <p:spPr>
          <a:xfrm>
            <a:off x="6194739" y="2155833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1"/>
          </p:nvPr>
        </p:nvSpPr>
        <p:spPr>
          <a:xfrm>
            <a:off x="6194733" y="2670933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ctrTitle" idx="3"/>
          </p:nvPr>
        </p:nvSpPr>
        <p:spPr>
          <a:xfrm>
            <a:off x="1171011" y="4047701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4"/>
          </p:nvPr>
        </p:nvSpPr>
        <p:spPr>
          <a:xfrm>
            <a:off x="1779035" y="4562800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628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2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29"/>
          <p:cNvGrpSpPr/>
          <p:nvPr/>
        </p:nvGrpSpPr>
        <p:grpSpPr>
          <a:xfrm>
            <a:off x="-230144" y="1266070"/>
            <a:ext cx="12853389" cy="5591877"/>
            <a:chOff x="-172608" y="949552"/>
            <a:chExt cx="9640042" cy="4193908"/>
          </a:xfrm>
        </p:grpSpPr>
        <p:grpSp>
          <p:nvGrpSpPr>
            <p:cNvPr id="637" name="Google Shape;637;p29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38" name="Google Shape;638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39" name="Google Shape;639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0" name="Google Shape;640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1" name="Google Shape;641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2" name="Google Shape;642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43" name="Google Shape;643;p29"/>
            <p:cNvSpPr/>
            <p:nvPr/>
          </p:nvSpPr>
          <p:spPr>
            <a:xfrm>
              <a:off x="6337875" y="4222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6081113" y="46145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46" name="Google Shape;646;p29"/>
            <p:cNvGrpSpPr/>
            <p:nvPr/>
          </p:nvGrpSpPr>
          <p:grpSpPr>
            <a:xfrm>
              <a:off x="7766558" y="949552"/>
              <a:ext cx="1700876" cy="563680"/>
              <a:chOff x="456975" y="1603100"/>
              <a:chExt cx="1111175" cy="368250"/>
            </a:xfrm>
          </p:grpSpPr>
          <p:sp>
            <p:nvSpPr>
              <p:cNvPr id="647" name="Google Shape;647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8" name="Google Shape;648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9" name="Google Shape;649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0" name="Google Shape;650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1" name="Google Shape;651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52" name="Google Shape;652;p29"/>
            <p:cNvSpPr/>
            <p:nvPr/>
          </p:nvSpPr>
          <p:spPr>
            <a:xfrm>
              <a:off x="1075675" y="1374900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53" name="Google Shape;653;p29"/>
            <p:cNvGrpSpPr/>
            <p:nvPr/>
          </p:nvGrpSpPr>
          <p:grpSpPr>
            <a:xfrm>
              <a:off x="7176625" y="4339456"/>
              <a:ext cx="1178904" cy="529357"/>
              <a:chOff x="3672600" y="1165825"/>
              <a:chExt cx="557375" cy="250275"/>
            </a:xfrm>
          </p:grpSpPr>
          <p:sp>
            <p:nvSpPr>
              <p:cNvPr id="654" name="Google Shape;654;p29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5" name="Google Shape;655;p29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6" name="Google Shape;656;p29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7" name="Google Shape;657;p29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8" name="Google Shape;658;p29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9" name="Google Shape;659;p29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60" name="Google Shape;660;p29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61" name="Google Shape;661;p29"/>
            <p:cNvSpPr/>
            <p:nvPr/>
          </p:nvSpPr>
          <p:spPr>
            <a:xfrm>
              <a:off x="8204600" y="4339454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62" name="Google Shape;662;p29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9"/>
          <p:cNvSpPr txBox="1">
            <a:spLocks noGrp="1"/>
          </p:cNvSpPr>
          <p:nvPr>
            <p:ph type="ctrTitle" idx="2"/>
          </p:nvPr>
        </p:nvSpPr>
        <p:spPr>
          <a:xfrm>
            <a:off x="100296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subTitle" idx="1"/>
          </p:nvPr>
        </p:nvSpPr>
        <p:spPr>
          <a:xfrm>
            <a:off x="1003043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5" name="Google Shape;665;p29"/>
          <p:cNvSpPr txBox="1">
            <a:spLocks noGrp="1"/>
          </p:cNvSpPr>
          <p:nvPr>
            <p:ph type="ctrTitle" idx="3"/>
          </p:nvPr>
        </p:nvSpPr>
        <p:spPr>
          <a:xfrm>
            <a:off x="455560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29"/>
          <p:cNvSpPr txBox="1">
            <a:spLocks noGrp="1"/>
          </p:cNvSpPr>
          <p:nvPr>
            <p:ph type="subTitle" idx="4"/>
          </p:nvPr>
        </p:nvSpPr>
        <p:spPr>
          <a:xfrm>
            <a:off x="4555677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ctrTitle" idx="5"/>
          </p:nvPr>
        </p:nvSpPr>
        <p:spPr>
          <a:xfrm>
            <a:off x="8108155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ubTitle" idx="6"/>
          </p:nvPr>
        </p:nvSpPr>
        <p:spPr>
          <a:xfrm>
            <a:off x="8108236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26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2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0"/>
          <p:cNvGrpSpPr/>
          <p:nvPr/>
        </p:nvGrpSpPr>
        <p:grpSpPr>
          <a:xfrm>
            <a:off x="-551733" y="524170"/>
            <a:ext cx="13817345" cy="6591881"/>
            <a:chOff x="-413800" y="393127"/>
            <a:chExt cx="10363009" cy="4943911"/>
          </a:xfrm>
        </p:grpSpPr>
        <p:grpSp>
          <p:nvGrpSpPr>
            <p:cNvPr id="671" name="Google Shape;671;p30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72" name="Google Shape;672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77" name="Google Shape;677;p30"/>
            <p:cNvSpPr/>
            <p:nvPr/>
          </p:nvSpPr>
          <p:spPr>
            <a:xfrm>
              <a:off x="-413800" y="43264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8747863" y="49334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0" name="Google Shape;680;p30"/>
            <p:cNvGrpSpPr/>
            <p:nvPr/>
          </p:nvGrpSpPr>
          <p:grpSpPr>
            <a:xfrm>
              <a:off x="8248333" y="393127"/>
              <a:ext cx="1700876" cy="563680"/>
              <a:chOff x="456975" y="1603100"/>
              <a:chExt cx="1111175" cy="368250"/>
            </a:xfrm>
          </p:grpSpPr>
          <p:sp>
            <p:nvSpPr>
              <p:cNvPr id="681" name="Google Shape;681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86" name="Google Shape;686;p30"/>
            <p:cNvSpPr/>
            <p:nvPr/>
          </p:nvSpPr>
          <p:spPr>
            <a:xfrm>
              <a:off x="1023363" y="1162225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7" name="Google Shape;687;p30"/>
            <p:cNvGrpSpPr/>
            <p:nvPr/>
          </p:nvGrpSpPr>
          <p:grpSpPr>
            <a:xfrm>
              <a:off x="7251600" y="4807681"/>
              <a:ext cx="1178904" cy="529357"/>
              <a:chOff x="3672600" y="1165825"/>
              <a:chExt cx="557375" cy="250275"/>
            </a:xfrm>
          </p:grpSpPr>
          <p:sp>
            <p:nvSpPr>
              <p:cNvPr id="688" name="Google Shape;688;p30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95" name="Google Shape;695;p30"/>
            <p:cNvSpPr/>
            <p:nvPr/>
          </p:nvSpPr>
          <p:spPr>
            <a:xfrm>
              <a:off x="1023375" y="4068029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ctrTitle" idx="2"/>
          </p:nvPr>
        </p:nvSpPr>
        <p:spPr>
          <a:xfrm>
            <a:off x="6841467" y="1712552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1"/>
          </p:nvPr>
        </p:nvSpPr>
        <p:spPr>
          <a:xfrm>
            <a:off x="6841587" y="2160484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ctrTitle" idx="3"/>
          </p:nvPr>
        </p:nvSpPr>
        <p:spPr>
          <a:xfrm>
            <a:off x="6841467" y="3238885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4"/>
          </p:nvPr>
        </p:nvSpPr>
        <p:spPr>
          <a:xfrm>
            <a:off x="6841587" y="3686817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ctrTitle" idx="5"/>
          </p:nvPr>
        </p:nvSpPr>
        <p:spPr>
          <a:xfrm>
            <a:off x="6841467" y="4765219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6"/>
          </p:nvPr>
        </p:nvSpPr>
        <p:spPr>
          <a:xfrm>
            <a:off x="6841587" y="5213152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5924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32"/>
          <p:cNvGrpSpPr/>
          <p:nvPr/>
        </p:nvGrpSpPr>
        <p:grpSpPr>
          <a:xfrm>
            <a:off x="-788883" y="3192850"/>
            <a:ext cx="13560717" cy="3692713"/>
            <a:chOff x="-591662" y="2394638"/>
            <a:chExt cx="10170538" cy="2769535"/>
          </a:xfrm>
        </p:grpSpPr>
        <p:grpSp>
          <p:nvGrpSpPr>
            <p:cNvPr id="733" name="Google Shape;733;p32"/>
            <p:cNvGrpSpPr/>
            <p:nvPr/>
          </p:nvGrpSpPr>
          <p:grpSpPr>
            <a:xfrm>
              <a:off x="258931" y="4586354"/>
              <a:ext cx="1483317" cy="577807"/>
              <a:chOff x="651200" y="238075"/>
              <a:chExt cx="880725" cy="343075"/>
            </a:xfrm>
          </p:grpSpPr>
          <p:sp>
            <p:nvSpPr>
              <p:cNvPr id="734" name="Google Shape;734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5" name="Google Shape;735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6" name="Google Shape;736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7" name="Google Shape;737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8" name="Google Shape;738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739" name="Google Shape;739;p32"/>
            <p:cNvSpPr/>
            <p:nvPr/>
          </p:nvSpPr>
          <p:spPr>
            <a:xfrm>
              <a:off x="-210200" y="2394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314263" y="31883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-591662" y="28290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8625975" y="30032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8218763" y="25025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744" name="Google Shape;744;p32"/>
            <p:cNvGrpSpPr/>
            <p:nvPr/>
          </p:nvGrpSpPr>
          <p:grpSpPr>
            <a:xfrm>
              <a:off x="7607305" y="4493358"/>
              <a:ext cx="1722082" cy="670815"/>
              <a:chOff x="651200" y="238075"/>
              <a:chExt cx="880725" cy="343075"/>
            </a:xfrm>
          </p:grpSpPr>
          <p:sp>
            <p:nvSpPr>
              <p:cNvPr id="745" name="Google Shape;745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6" name="Google Shape;746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7" name="Google Shape;747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8" name="Google Shape;748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9" name="Google Shape;749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750" name="Google Shape;750;p32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2"/>
          <p:cNvSpPr txBox="1">
            <a:spLocks noGrp="1"/>
          </p:cNvSpPr>
          <p:nvPr>
            <p:ph type="ctrTitle" idx="2"/>
          </p:nvPr>
        </p:nvSpPr>
        <p:spPr>
          <a:xfrm>
            <a:off x="6976333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2"/>
          <p:cNvSpPr txBox="1">
            <a:spLocks noGrp="1"/>
          </p:cNvSpPr>
          <p:nvPr>
            <p:ph type="subTitle" idx="1"/>
          </p:nvPr>
        </p:nvSpPr>
        <p:spPr>
          <a:xfrm>
            <a:off x="6976333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3" name="Google Shape;753;p32"/>
          <p:cNvSpPr txBox="1">
            <a:spLocks noGrp="1"/>
          </p:cNvSpPr>
          <p:nvPr>
            <p:ph type="ctrTitle" idx="3"/>
          </p:nvPr>
        </p:nvSpPr>
        <p:spPr>
          <a:xfrm>
            <a:off x="6940933" y="4853233"/>
            <a:ext cx="29736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2"/>
          <p:cNvSpPr txBox="1">
            <a:spLocks noGrp="1"/>
          </p:cNvSpPr>
          <p:nvPr>
            <p:ph type="subTitle" idx="4"/>
          </p:nvPr>
        </p:nvSpPr>
        <p:spPr>
          <a:xfrm>
            <a:off x="6940933" y="5344724"/>
            <a:ext cx="2973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5" name="Google Shape;755;p32"/>
          <p:cNvSpPr txBox="1">
            <a:spLocks noGrp="1"/>
          </p:cNvSpPr>
          <p:nvPr>
            <p:ph type="ctrTitle" idx="5"/>
          </p:nvPr>
        </p:nvSpPr>
        <p:spPr>
          <a:xfrm>
            <a:off x="2283684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2"/>
          <p:cNvSpPr txBox="1">
            <a:spLocks noGrp="1"/>
          </p:cNvSpPr>
          <p:nvPr>
            <p:ph type="subTitle" idx="6"/>
          </p:nvPr>
        </p:nvSpPr>
        <p:spPr>
          <a:xfrm>
            <a:off x="2277615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7" name="Google Shape;757;p32"/>
          <p:cNvSpPr txBox="1">
            <a:spLocks noGrp="1"/>
          </p:cNvSpPr>
          <p:nvPr>
            <p:ph type="ctrTitle" idx="7"/>
          </p:nvPr>
        </p:nvSpPr>
        <p:spPr>
          <a:xfrm>
            <a:off x="2283683" y="4746067"/>
            <a:ext cx="2902800" cy="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subTitle" idx="8"/>
          </p:nvPr>
        </p:nvSpPr>
        <p:spPr>
          <a:xfrm>
            <a:off x="2277599" y="5344721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513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6"/>
          <p:cNvGrpSpPr/>
          <p:nvPr/>
        </p:nvGrpSpPr>
        <p:grpSpPr>
          <a:xfrm flipH="1">
            <a:off x="-165583" y="575184"/>
            <a:ext cx="12743280" cy="5650933"/>
            <a:chOff x="233788" y="539988"/>
            <a:chExt cx="9557460" cy="4238200"/>
          </a:xfrm>
        </p:grpSpPr>
        <p:grpSp>
          <p:nvGrpSpPr>
            <p:cNvPr id="840" name="Google Shape;840;p36"/>
            <p:cNvGrpSpPr/>
            <p:nvPr/>
          </p:nvGrpSpPr>
          <p:grpSpPr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841" name="Google Shape;841;p36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2" name="Google Shape;842;p36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4" name="Google Shape;844;p36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5" name="Google Shape;845;p36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46" name="Google Shape;846;p36"/>
            <p:cNvSpPr/>
            <p:nvPr/>
          </p:nvSpPr>
          <p:spPr>
            <a:xfrm>
              <a:off x="7580850" y="42860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848" name="Google Shape;848;p36"/>
            <p:cNvGrpSpPr/>
            <p:nvPr/>
          </p:nvGrpSpPr>
          <p:grpSpPr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849" name="Google Shape;849;p3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2" name="Google Shape;852;p3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3" name="Google Shape;853;p3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54" name="Google Shape;854;p36"/>
            <p:cNvSpPr/>
            <p:nvPr/>
          </p:nvSpPr>
          <p:spPr>
            <a:xfrm>
              <a:off x="5104625" y="18593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33788" y="3887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329588" y="47103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36"/>
          <p:cNvSpPr txBox="1">
            <a:spLocks noGrp="1"/>
          </p:cNvSpPr>
          <p:nvPr>
            <p:ph type="subTitle" idx="1"/>
          </p:nvPr>
        </p:nvSpPr>
        <p:spPr>
          <a:xfrm>
            <a:off x="1360833" y="2940533"/>
            <a:ext cx="2620400" cy="16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42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0"/>
          <p:cNvGrpSpPr/>
          <p:nvPr/>
        </p:nvGrpSpPr>
        <p:grpSpPr>
          <a:xfrm>
            <a:off x="69595" y="344041"/>
            <a:ext cx="2783037" cy="922420"/>
            <a:chOff x="223350" y="3354150"/>
            <a:chExt cx="1111200" cy="368300"/>
          </a:xfrm>
        </p:grpSpPr>
        <p:sp>
          <p:nvSpPr>
            <p:cNvPr id="979" name="Google Shape;979;p40"/>
            <p:cNvSpPr/>
            <p:nvPr/>
          </p:nvSpPr>
          <p:spPr>
            <a:xfrm>
              <a:off x="223350" y="3354150"/>
              <a:ext cx="1111200" cy="368300"/>
            </a:xfrm>
            <a:custGeom>
              <a:avLst/>
              <a:gdLst/>
              <a:ahLst/>
              <a:cxnLst/>
              <a:rect l="l" t="t" r="r" b="b"/>
              <a:pathLst>
                <a:path w="44448" h="14732" extrusionOk="0">
                  <a:moveTo>
                    <a:pt x="19404" y="1"/>
                  </a:moveTo>
                  <a:cubicBezTo>
                    <a:pt x="15057" y="1"/>
                    <a:pt x="10037" y="4145"/>
                    <a:pt x="10608" y="10721"/>
                  </a:cubicBezTo>
                  <a:cubicBezTo>
                    <a:pt x="9663" y="8870"/>
                    <a:pt x="8110" y="8098"/>
                    <a:pt x="6505" y="8098"/>
                  </a:cubicBezTo>
                  <a:cubicBezTo>
                    <a:pt x="3352" y="8098"/>
                    <a:pt x="1" y="11079"/>
                    <a:pt x="676" y="14721"/>
                  </a:cubicBezTo>
                  <a:lnTo>
                    <a:pt x="676" y="14732"/>
                  </a:lnTo>
                  <a:lnTo>
                    <a:pt x="44447" y="14732"/>
                  </a:lnTo>
                  <a:cubicBezTo>
                    <a:pt x="44447" y="14732"/>
                    <a:pt x="43386" y="10348"/>
                    <a:pt x="39397" y="10348"/>
                  </a:cubicBezTo>
                  <a:cubicBezTo>
                    <a:pt x="38216" y="10348"/>
                    <a:pt x="36778" y="10732"/>
                    <a:pt x="35035" y="11729"/>
                  </a:cubicBezTo>
                  <a:cubicBezTo>
                    <a:pt x="34870" y="8489"/>
                    <a:pt x="32137" y="5986"/>
                    <a:pt x="29405" y="5986"/>
                  </a:cubicBezTo>
                  <a:cubicBezTo>
                    <a:pt x="27922" y="5986"/>
                    <a:pt x="26440" y="6723"/>
                    <a:pt x="25368" y="8482"/>
                  </a:cubicBezTo>
                  <a:cubicBezTo>
                    <a:pt x="25811" y="2552"/>
                    <a:pt x="22815" y="1"/>
                    <a:pt x="19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63350" y="3419225"/>
              <a:ext cx="37425" cy="41075"/>
            </a:xfrm>
            <a:custGeom>
              <a:avLst/>
              <a:gdLst/>
              <a:ahLst/>
              <a:cxnLst/>
              <a:rect l="l" t="t" r="r" b="b"/>
              <a:pathLst>
                <a:path w="1497" h="1643" extrusionOk="0">
                  <a:moveTo>
                    <a:pt x="1390" y="0"/>
                  </a:moveTo>
                  <a:lnTo>
                    <a:pt x="1284" y="21"/>
                  </a:lnTo>
                  <a:cubicBezTo>
                    <a:pt x="1189" y="53"/>
                    <a:pt x="1104" y="74"/>
                    <a:pt x="1019" y="117"/>
                  </a:cubicBezTo>
                  <a:cubicBezTo>
                    <a:pt x="786" y="212"/>
                    <a:pt x="573" y="350"/>
                    <a:pt x="393" y="531"/>
                  </a:cubicBezTo>
                  <a:cubicBezTo>
                    <a:pt x="128" y="828"/>
                    <a:pt x="0" y="1231"/>
                    <a:pt x="53" y="1634"/>
                  </a:cubicBezTo>
                  <a:cubicBezTo>
                    <a:pt x="96" y="1640"/>
                    <a:pt x="138" y="1642"/>
                    <a:pt x="181" y="1642"/>
                  </a:cubicBezTo>
                  <a:cubicBezTo>
                    <a:pt x="223" y="1642"/>
                    <a:pt x="266" y="1640"/>
                    <a:pt x="308" y="1634"/>
                  </a:cubicBezTo>
                  <a:cubicBezTo>
                    <a:pt x="329" y="1518"/>
                    <a:pt x="372" y="1422"/>
                    <a:pt x="414" y="1316"/>
                  </a:cubicBezTo>
                  <a:cubicBezTo>
                    <a:pt x="510" y="1146"/>
                    <a:pt x="626" y="987"/>
                    <a:pt x="764" y="849"/>
                  </a:cubicBezTo>
                  <a:cubicBezTo>
                    <a:pt x="902" y="701"/>
                    <a:pt x="1051" y="563"/>
                    <a:pt x="1210" y="435"/>
                  </a:cubicBezTo>
                  <a:cubicBezTo>
                    <a:pt x="1274" y="382"/>
                    <a:pt x="1337" y="329"/>
                    <a:pt x="1412" y="287"/>
                  </a:cubicBezTo>
                  <a:lnTo>
                    <a:pt x="1497" y="223"/>
                  </a:lnTo>
                  <a:cubicBezTo>
                    <a:pt x="1475" y="138"/>
                    <a:pt x="1444" y="64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89075" y="3443625"/>
              <a:ext cx="25750" cy="23825"/>
            </a:xfrm>
            <a:custGeom>
              <a:avLst/>
              <a:gdLst/>
              <a:ahLst/>
              <a:cxnLst/>
              <a:rect l="l" t="t" r="r" b="b"/>
              <a:pathLst>
                <a:path w="1030" h="953" extrusionOk="0">
                  <a:moveTo>
                    <a:pt x="956" y="0"/>
                  </a:moveTo>
                  <a:cubicBezTo>
                    <a:pt x="871" y="0"/>
                    <a:pt x="786" y="11"/>
                    <a:pt x="701" y="32"/>
                  </a:cubicBezTo>
                  <a:cubicBezTo>
                    <a:pt x="552" y="64"/>
                    <a:pt x="404" y="128"/>
                    <a:pt x="277" y="223"/>
                  </a:cubicBezTo>
                  <a:cubicBezTo>
                    <a:pt x="149" y="340"/>
                    <a:pt x="54" y="489"/>
                    <a:pt x="22" y="658"/>
                  </a:cubicBezTo>
                  <a:cubicBezTo>
                    <a:pt x="1" y="754"/>
                    <a:pt x="1" y="849"/>
                    <a:pt x="22" y="945"/>
                  </a:cubicBezTo>
                  <a:cubicBezTo>
                    <a:pt x="64" y="950"/>
                    <a:pt x="107" y="953"/>
                    <a:pt x="149" y="953"/>
                  </a:cubicBezTo>
                  <a:cubicBezTo>
                    <a:pt x="192" y="953"/>
                    <a:pt x="234" y="950"/>
                    <a:pt x="277" y="945"/>
                  </a:cubicBezTo>
                  <a:cubicBezTo>
                    <a:pt x="298" y="892"/>
                    <a:pt x="330" y="839"/>
                    <a:pt x="372" y="796"/>
                  </a:cubicBezTo>
                  <a:cubicBezTo>
                    <a:pt x="436" y="722"/>
                    <a:pt x="521" y="648"/>
                    <a:pt x="595" y="595"/>
                  </a:cubicBezTo>
                  <a:cubicBezTo>
                    <a:pt x="669" y="531"/>
                    <a:pt x="775" y="446"/>
                    <a:pt x="860" y="361"/>
                  </a:cubicBezTo>
                  <a:cubicBezTo>
                    <a:pt x="956" y="287"/>
                    <a:pt x="1030" y="234"/>
                    <a:pt x="1030" y="234"/>
                  </a:cubicBezTo>
                  <a:cubicBezTo>
                    <a:pt x="1019" y="149"/>
                    <a:pt x="988" y="64"/>
                    <a:pt x="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913525" y="3683600"/>
              <a:ext cx="61025" cy="12125"/>
            </a:xfrm>
            <a:custGeom>
              <a:avLst/>
              <a:gdLst/>
              <a:ahLst/>
              <a:cxnLst/>
              <a:rect l="l" t="t" r="r" b="b"/>
              <a:pathLst>
                <a:path w="2441" h="485" extrusionOk="0">
                  <a:moveTo>
                    <a:pt x="956" y="1"/>
                  </a:moveTo>
                  <a:cubicBezTo>
                    <a:pt x="648" y="1"/>
                    <a:pt x="340" y="15"/>
                    <a:pt x="32" y="47"/>
                  </a:cubicBezTo>
                  <a:cubicBezTo>
                    <a:pt x="0" y="132"/>
                    <a:pt x="0" y="217"/>
                    <a:pt x="32" y="302"/>
                  </a:cubicBezTo>
                  <a:cubicBezTo>
                    <a:pt x="414" y="387"/>
                    <a:pt x="807" y="450"/>
                    <a:pt x="1199" y="482"/>
                  </a:cubicBezTo>
                  <a:cubicBezTo>
                    <a:pt x="1271" y="484"/>
                    <a:pt x="1342" y="485"/>
                    <a:pt x="1414" y="485"/>
                  </a:cubicBezTo>
                  <a:cubicBezTo>
                    <a:pt x="1749" y="485"/>
                    <a:pt x="2088" y="466"/>
                    <a:pt x="2420" y="440"/>
                  </a:cubicBezTo>
                  <a:cubicBezTo>
                    <a:pt x="2441" y="355"/>
                    <a:pt x="2441" y="270"/>
                    <a:pt x="2420" y="185"/>
                  </a:cubicBezTo>
                  <a:cubicBezTo>
                    <a:pt x="2027" y="100"/>
                    <a:pt x="1634" y="36"/>
                    <a:pt x="1242" y="5"/>
                  </a:cubicBezTo>
                  <a:cubicBezTo>
                    <a:pt x="1147" y="2"/>
                    <a:pt x="1051" y="1"/>
                    <a:pt x="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920150" y="3656800"/>
              <a:ext cx="40075" cy="12325"/>
            </a:xfrm>
            <a:custGeom>
              <a:avLst/>
              <a:gdLst/>
              <a:ahLst/>
              <a:cxnLst/>
              <a:rect l="l" t="t" r="r" b="b"/>
              <a:pathLst>
                <a:path w="1603" h="493" extrusionOk="0">
                  <a:moveTo>
                    <a:pt x="669" y="0"/>
                  </a:moveTo>
                  <a:cubicBezTo>
                    <a:pt x="557" y="0"/>
                    <a:pt x="439" y="5"/>
                    <a:pt x="340" y="5"/>
                  </a:cubicBezTo>
                  <a:lnTo>
                    <a:pt x="75" y="5"/>
                  </a:lnTo>
                  <a:cubicBezTo>
                    <a:pt x="43" y="79"/>
                    <a:pt x="11" y="164"/>
                    <a:pt x="0" y="249"/>
                  </a:cubicBezTo>
                  <a:cubicBezTo>
                    <a:pt x="0" y="249"/>
                    <a:pt x="117" y="302"/>
                    <a:pt x="276" y="366"/>
                  </a:cubicBezTo>
                  <a:cubicBezTo>
                    <a:pt x="436" y="429"/>
                    <a:pt x="616" y="472"/>
                    <a:pt x="796" y="493"/>
                  </a:cubicBezTo>
                  <a:cubicBezTo>
                    <a:pt x="1062" y="482"/>
                    <a:pt x="1327" y="450"/>
                    <a:pt x="1592" y="387"/>
                  </a:cubicBezTo>
                  <a:cubicBezTo>
                    <a:pt x="1603" y="302"/>
                    <a:pt x="1603" y="217"/>
                    <a:pt x="1592" y="143"/>
                  </a:cubicBezTo>
                  <a:cubicBezTo>
                    <a:pt x="1338" y="79"/>
                    <a:pt x="1083" y="37"/>
                    <a:pt x="828" y="5"/>
                  </a:cubicBezTo>
                  <a:cubicBezTo>
                    <a:pt x="779" y="1"/>
                    <a:pt x="724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10346218" y="1976882"/>
            <a:ext cx="2565500" cy="1143845"/>
            <a:chOff x="7624716" y="2969549"/>
            <a:chExt cx="1288247" cy="574373"/>
          </a:xfrm>
        </p:grpSpPr>
        <p:sp>
          <p:nvSpPr>
            <p:cNvPr id="985" name="Google Shape;985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1" name="Google Shape;991;p40"/>
          <p:cNvGrpSpPr/>
          <p:nvPr/>
        </p:nvGrpSpPr>
        <p:grpSpPr>
          <a:xfrm flipH="1">
            <a:off x="1845977" y="6138016"/>
            <a:ext cx="1759401" cy="784517"/>
            <a:chOff x="7624716" y="2969549"/>
            <a:chExt cx="1288247" cy="574373"/>
          </a:xfrm>
        </p:grpSpPr>
        <p:sp>
          <p:nvSpPr>
            <p:cNvPr id="992" name="Google Shape;992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8" name="Google Shape;998;p40"/>
          <p:cNvGrpSpPr/>
          <p:nvPr/>
        </p:nvGrpSpPr>
        <p:grpSpPr>
          <a:xfrm flipH="1">
            <a:off x="8061310" y="6073483"/>
            <a:ext cx="1759401" cy="784517"/>
            <a:chOff x="7624716" y="2969549"/>
            <a:chExt cx="1288247" cy="574373"/>
          </a:xfrm>
        </p:grpSpPr>
        <p:sp>
          <p:nvSpPr>
            <p:cNvPr id="999" name="Google Shape;999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05" name="Google Shape;1005;p40"/>
          <p:cNvSpPr/>
          <p:nvPr/>
        </p:nvSpPr>
        <p:spPr>
          <a:xfrm>
            <a:off x="9862534" y="31917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6" name="Google Shape;1006;p40"/>
          <p:cNvSpPr/>
          <p:nvPr/>
        </p:nvSpPr>
        <p:spPr>
          <a:xfrm>
            <a:off x="785000" y="1409268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7" name="Google Shape;1007;p40"/>
          <p:cNvSpPr/>
          <p:nvPr/>
        </p:nvSpPr>
        <p:spPr>
          <a:xfrm>
            <a:off x="6368867" y="577434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8" name="Google Shape;1008;p40"/>
          <p:cNvSpPr/>
          <p:nvPr/>
        </p:nvSpPr>
        <p:spPr>
          <a:xfrm>
            <a:off x="9092934" y="12248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9" name="Google Shape;1009;p40"/>
          <p:cNvSpPr/>
          <p:nvPr/>
        </p:nvSpPr>
        <p:spPr>
          <a:xfrm>
            <a:off x="10071634" y="6438052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10" name="Google Shape;1010;p40"/>
          <p:cNvSpPr txBox="1">
            <a:spLocks noGrp="1"/>
          </p:cNvSpPr>
          <p:nvPr>
            <p:ph type="subTitle" idx="1"/>
          </p:nvPr>
        </p:nvSpPr>
        <p:spPr>
          <a:xfrm>
            <a:off x="4475000" y="2663243"/>
            <a:ext cx="32420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40"/>
          <p:cNvSpPr txBox="1">
            <a:spLocks noGrp="1"/>
          </p:cNvSpPr>
          <p:nvPr>
            <p:ph type="subTitle" idx="2"/>
          </p:nvPr>
        </p:nvSpPr>
        <p:spPr>
          <a:xfrm>
            <a:off x="7185600" y="4543652"/>
            <a:ext cx="35108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2" name="Google Shape;1012;p40"/>
          <p:cNvSpPr txBox="1">
            <a:spLocks noGrp="1"/>
          </p:cNvSpPr>
          <p:nvPr>
            <p:ph type="title" hasCustomPrompt="1"/>
          </p:nvPr>
        </p:nvSpPr>
        <p:spPr>
          <a:xfrm>
            <a:off x="2438667" y="1551852"/>
            <a:ext cx="73148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8666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3" name="Google Shape;1013;p40"/>
          <p:cNvSpPr txBox="1">
            <a:spLocks noGrp="1"/>
          </p:cNvSpPr>
          <p:nvPr>
            <p:ph type="title" idx="3" hasCustomPrompt="1"/>
          </p:nvPr>
        </p:nvSpPr>
        <p:spPr>
          <a:xfrm>
            <a:off x="6641000" y="3806052"/>
            <a:ext cx="46000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4" name="Google Shape;1014;p40"/>
          <p:cNvSpPr txBox="1">
            <a:spLocks noGrp="1"/>
          </p:cNvSpPr>
          <p:nvPr>
            <p:ph type="subTitle" idx="4"/>
          </p:nvPr>
        </p:nvSpPr>
        <p:spPr>
          <a:xfrm>
            <a:off x="1298400" y="4640852"/>
            <a:ext cx="39056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40"/>
          <p:cNvSpPr txBox="1">
            <a:spLocks noGrp="1"/>
          </p:cNvSpPr>
          <p:nvPr>
            <p:ph type="title" idx="5" hasCustomPrompt="1"/>
          </p:nvPr>
        </p:nvSpPr>
        <p:spPr>
          <a:xfrm>
            <a:off x="951200" y="3806052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6748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lt2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41"/>
          <p:cNvGrpSpPr/>
          <p:nvPr/>
        </p:nvGrpSpPr>
        <p:grpSpPr>
          <a:xfrm>
            <a:off x="-618436" y="385767"/>
            <a:ext cx="13337487" cy="6472232"/>
            <a:chOff x="-463827" y="289325"/>
            <a:chExt cx="10003115" cy="4854174"/>
          </a:xfrm>
        </p:grpSpPr>
        <p:grpSp>
          <p:nvGrpSpPr>
            <p:cNvPr id="1018" name="Google Shape;1018;p41"/>
            <p:cNvGrpSpPr/>
            <p:nvPr/>
          </p:nvGrpSpPr>
          <p:grpSpPr>
            <a:xfrm flipH="1">
              <a:off x="7838375" y="427655"/>
              <a:ext cx="1700914" cy="563757"/>
              <a:chOff x="223350" y="3354150"/>
              <a:chExt cx="1111200" cy="368300"/>
            </a:xfrm>
          </p:grpSpPr>
          <p:sp>
            <p:nvSpPr>
              <p:cNvPr id="1019" name="Google Shape;1019;p4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0" name="Google Shape;1020;p4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1" name="Google Shape;1021;p4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2" name="Google Shape;1022;p4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3" name="Google Shape;1023;p4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24" name="Google Shape;1024;p41"/>
            <p:cNvGrpSpPr/>
            <p:nvPr/>
          </p:nvGrpSpPr>
          <p:grpSpPr>
            <a:xfrm flipH="1">
              <a:off x="-463827" y="3872261"/>
              <a:ext cx="1924125" cy="857884"/>
              <a:chOff x="7624716" y="2969549"/>
              <a:chExt cx="1288247" cy="574373"/>
            </a:xfrm>
          </p:grpSpPr>
          <p:sp>
            <p:nvSpPr>
              <p:cNvPr id="1025" name="Google Shape;1025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6" name="Google Shape;1026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7" name="Google Shape;1027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8" name="Google Shape;1028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9" name="Google Shape;1029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0" name="Google Shape;1030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1" name="Google Shape;1031;p41"/>
            <p:cNvGrpSpPr/>
            <p:nvPr/>
          </p:nvGrpSpPr>
          <p:grpSpPr>
            <a:xfrm>
              <a:off x="178153" y="289337"/>
              <a:ext cx="1319551" cy="588388"/>
              <a:chOff x="7624716" y="2969549"/>
              <a:chExt cx="1288247" cy="574373"/>
            </a:xfrm>
          </p:grpSpPr>
          <p:sp>
            <p:nvSpPr>
              <p:cNvPr id="1032" name="Google Shape;1032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3" name="Google Shape;1033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4" name="Google Shape;1034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5" name="Google Shape;1035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6" name="Google Shape;1036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7" name="Google Shape;1037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8" name="Google Shape;1038;p41"/>
            <p:cNvGrpSpPr/>
            <p:nvPr/>
          </p:nvGrpSpPr>
          <p:grpSpPr>
            <a:xfrm>
              <a:off x="7561603" y="4555112"/>
              <a:ext cx="1319551" cy="588388"/>
              <a:chOff x="7624716" y="2969549"/>
              <a:chExt cx="1288247" cy="574373"/>
            </a:xfrm>
          </p:grpSpPr>
          <p:sp>
            <p:nvSpPr>
              <p:cNvPr id="1039" name="Google Shape;1039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0" name="Google Shape;1040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1" name="Google Shape;1041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2" name="Google Shape;1042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3" name="Google Shape;1043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4" name="Google Shape;1044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45" name="Google Shape;1045;p41"/>
            <p:cNvSpPr/>
            <p:nvPr/>
          </p:nvSpPr>
          <p:spPr>
            <a:xfrm flipH="1">
              <a:off x="6374462" y="2483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6" name="Google Shape;1046;p41"/>
            <p:cNvSpPr/>
            <p:nvPr/>
          </p:nvSpPr>
          <p:spPr>
            <a:xfrm flipH="1">
              <a:off x="690912" y="4815313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7" name="Google Shape;1047;p41"/>
            <p:cNvSpPr/>
            <p:nvPr/>
          </p:nvSpPr>
          <p:spPr>
            <a:xfrm flipH="1">
              <a:off x="1225137" y="2893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8" name="Google Shape;1048;p41"/>
            <p:cNvSpPr/>
            <p:nvPr/>
          </p:nvSpPr>
          <p:spPr>
            <a:xfrm flipH="1">
              <a:off x="3337837" y="3733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9" name="Google Shape;1049;p41"/>
            <p:cNvSpPr/>
            <p:nvPr/>
          </p:nvSpPr>
          <p:spPr>
            <a:xfrm flipH="1">
              <a:off x="3386187" y="34884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0" name="Google Shape;1050;p41"/>
            <p:cNvSpPr/>
            <p:nvPr/>
          </p:nvSpPr>
          <p:spPr>
            <a:xfrm flipH="1">
              <a:off x="4132462" y="40483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1" name="Google Shape;1051;p41"/>
            <p:cNvSpPr/>
            <p:nvPr/>
          </p:nvSpPr>
          <p:spPr>
            <a:xfrm flipH="1">
              <a:off x="1497712" y="48327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2" name="Google Shape;1052;p41"/>
          <p:cNvSpPr/>
          <p:nvPr/>
        </p:nvSpPr>
        <p:spPr>
          <a:xfrm flipH="1">
            <a:off x="8107216" y="3030101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53" name="Google Shape;1053;p41"/>
          <p:cNvSpPr txBox="1">
            <a:spLocks noGrp="1"/>
          </p:cNvSpPr>
          <p:nvPr>
            <p:ph type="subTitle" idx="1"/>
          </p:nvPr>
        </p:nvSpPr>
        <p:spPr>
          <a:xfrm>
            <a:off x="7323367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41"/>
          <p:cNvSpPr txBox="1">
            <a:spLocks noGrp="1"/>
          </p:cNvSpPr>
          <p:nvPr>
            <p:ph type="title" hasCustomPrompt="1"/>
          </p:nvPr>
        </p:nvSpPr>
        <p:spPr>
          <a:xfrm>
            <a:off x="66409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33" b="0">
                <a:solidFill>
                  <a:schemeClr val="accent6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5" name="Google Shape;1055;p41"/>
          <p:cNvSpPr txBox="1">
            <a:spLocks noGrp="1"/>
          </p:cNvSpPr>
          <p:nvPr>
            <p:ph type="subTitle" idx="2"/>
          </p:nvPr>
        </p:nvSpPr>
        <p:spPr>
          <a:xfrm>
            <a:off x="1633533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41"/>
          <p:cNvSpPr txBox="1">
            <a:spLocks noGrp="1"/>
          </p:cNvSpPr>
          <p:nvPr>
            <p:ph type="title" idx="3" hasCustomPrompt="1"/>
          </p:nvPr>
        </p:nvSpPr>
        <p:spPr>
          <a:xfrm>
            <a:off x="9511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7" name="Google Shape;1057;p41"/>
          <p:cNvSpPr txBox="1">
            <a:spLocks noGrp="1"/>
          </p:cNvSpPr>
          <p:nvPr>
            <p:ph type="subTitle" idx="4"/>
          </p:nvPr>
        </p:nvSpPr>
        <p:spPr>
          <a:xfrm>
            <a:off x="73233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title" idx="5" hasCustomPrompt="1"/>
          </p:nvPr>
        </p:nvSpPr>
        <p:spPr>
          <a:xfrm>
            <a:off x="66409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9" name="Google Shape;1059;p41"/>
          <p:cNvSpPr txBox="1">
            <a:spLocks noGrp="1"/>
          </p:cNvSpPr>
          <p:nvPr>
            <p:ph type="subTitle" idx="6"/>
          </p:nvPr>
        </p:nvSpPr>
        <p:spPr>
          <a:xfrm>
            <a:off x="16334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41"/>
          <p:cNvSpPr txBox="1">
            <a:spLocks noGrp="1"/>
          </p:cNvSpPr>
          <p:nvPr>
            <p:ph type="title" idx="7" hasCustomPrompt="1"/>
          </p:nvPr>
        </p:nvSpPr>
        <p:spPr>
          <a:xfrm>
            <a:off x="9511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53918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lt2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42"/>
          <p:cNvGrpSpPr/>
          <p:nvPr/>
        </p:nvGrpSpPr>
        <p:grpSpPr>
          <a:xfrm>
            <a:off x="396900" y="290100"/>
            <a:ext cx="11432355" cy="6341231"/>
            <a:chOff x="297675" y="217575"/>
            <a:chExt cx="8574266" cy="4755923"/>
          </a:xfrm>
        </p:grpSpPr>
        <p:grpSp>
          <p:nvGrpSpPr>
            <p:cNvPr id="1063" name="Google Shape;1063;p42"/>
            <p:cNvGrpSpPr/>
            <p:nvPr/>
          </p:nvGrpSpPr>
          <p:grpSpPr>
            <a:xfrm>
              <a:off x="7919547" y="4548861"/>
              <a:ext cx="952392" cy="424637"/>
              <a:chOff x="5619575" y="1256925"/>
              <a:chExt cx="665450" cy="296700"/>
            </a:xfrm>
          </p:grpSpPr>
          <p:sp>
            <p:nvSpPr>
              <p:cNvPr id="1064" name="Google Shape;1064;p42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5" name="Google Shape;1065;p42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6" name="Google Shape;1066;p42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7" name="Google Shape;1067;p42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8" name="Google Shape;1068;p42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9" name="Google Shape;1069;p42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0" name="Google Shape;1070;p42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1" name="Google Shape;1071;p42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2" name="Google Shape;1072;p42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73" name="Google Shape;1073;p42"/>
            <p:cNvGrpSpPr/>
            <p:nvPr/>
          </p:nvGrpSpPr>
          <p:grpSpPr>
            <a:xfrm>
              <a:off x="880890" y="787051"/>
              <a:ext cx="952442" cy="427645"/>
              <a:chOff x="3672600" y="1165825"/>
              <a:chExt cx="557375" cy="250275"/>
            </a:xfrm>
          </p:grpSpPr>
          <p:sp>
            <p:nvSpPr>
              <p:cNvPr id="1074" name="Google Shape;1074;p42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5" name="Google Shape;1075;p42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6" name="Google Shape;1076;p42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7" name="Google Shape;1077;p42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8" name="Google Shape;1078;p42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9" name="Google Shape;1079;p42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0" name="Google Shape;1080;p42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1" name="Google Shape;1081;p42"/>
            <p:cNvSpPr/>
            <p:nvPr/>
          </p:nvSpPr>
          <p:spPr>
            <a:xfrm>
              <a:off x="7192500" y="1077500"/>
              <a:ext cx="552475" cy="137200"/>
            </a:xfrm>
            <a:custGeom>
              <a:avLst/>
              <a:gdLst/>
              <a:ahLst/>
              <a:cxnLst/>
              <a:rect l="l" t="t" r="r" b="b"/>
              <a:pathLst>
                <a:path w="22099" h="5488" extrusionOk="0">
                  <a:moveTo>
                    <a:pt x="6388" y="1"/>
                  </a:moveTo>
                  <a:cubicBezTo>
                    <a:pt x="4389" y="1"/>
                    <a:pt x="2081" y="814"/>
                    <a:pt x="0" y="1820"/>
                  </a:cubicBezTo>
                  <a:cubicBezTo>
                    <a:pt x="816" y="1647"/>
                    <a:pt x="1653" y="1563"/>
                    <a:pt x="2495" y="1563"/>
                  </a:cubicBezTo>
                  <a:cubicBezTo>
                    <a:pt x="5313" y="1563"/>
                    <a:pt x="8180" y="2502"/>
                    <a:pt x="10454" y="4189"/>
                  </a:cubicBezTo>
                  <a:cubicBezTo>
                    <a:pt x="10416" y="4822"/>
                    <a:pt x="10750" y="5488"/>
                    <a:pt x="11091" y="5488"/>
                  </a:cubicBezTo>
                  <a:cubicBezTo>
                    <a:pt x="11289" y="5488"/>
                    <a:pt x="11489" y="5263"/>
                    <a:pt x="11621" y="4677"/>
                  </a:cubicBezTo>
                  <a:cubicBezTo>
                    <a:pt x="11656" y="4522"/>
                    <a:pt x="11656" y="4356"/>
                    <a:pt x="11621" y="4201"/>
                  </a:cubicBezTo>
                  <a:cubicBezTo>
                    <a:pt x="13907" y="2502"/>
                    <a:pt x="16788" y="1568"/>
                    <a:pt x="19614" y="1568"/>
                  </a:cubicBezTo>
                  <a:cubicBezTo>
                    <a:pt x="20452" y="1568"/>
                    <a:pt x="21286" y="1651"/>
                    <a:pt x="22098" y="1820"/>
                  </a:cubicBezTo>
                  <a:cubicBezTo>
                    <a:pt x="20017" y="814"/>
                    <a:pt x="17712" y="1"/>
                    <a:pt x="15714" y="1"/>
                  </a:cubicBezTo>
                  <a:cubicBezTo>
                    <a:pt x="13666" y="1"/>
                    <a:pt x="11940" y="856"/>
                    <a:pt x="11109" y="3236"/>
                  </a:cubicBezTo>
                  <a:cubicBezTo>
                    <a:pt x="11085" y="3225"/>
                    <a:pt x="11073" y="3213"/>
                    <a:pt x="11061" y="3201"/>
                  </a:cubicBezTo>
                  <a:cubicBezTo>
                    <a:pt x="11058" y="3199"/>
                    <a:pt x="11054" y="3198"/>
                    <a:pt x="11051" y="3198"/>
                  </a:cubicBezTo>
                  <a:cubicBezTo>
                    <a:pt x="11031" y="3198"/>
                    <a:pt x="11010" y="3226"/>
                    <a:pt x="10990" y="3236"/>
                  </a:cubicBezTo>
                  <a:cubicBezTo>
                    <a:pt x="10164" y="856"/>
                    <a:pt x="8438" y="1"/>
                    <a:pt x="6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6461875" y="858750"/>
              <a:ext cx="483425" cy="120050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3" name="Google Shape;1083;p42"/>
            <p:cNvGrpSpPr/>
            <p:nvPr/>
          </p:nvGrpSpPr>
          <p:grpSpPr>
            <a:xfrm>
              <a:off x="410550" y="4501238"/>
              <a:ext cx="234275" cy="205725"/>
              <a:chOff x="620900" y="1673525"/>
              <a:chExt cx="234275" cy="205725"/>
            </a:xfrm>
          </p:grpSpPr>
          <p:sp>
            <p:nvSpPr>
              <p:cNvPr id="1084" name="Google Shape;1084;p42"/>
              <p:cNvSpPr/>
              <p:nvPr/>
            </p:nvSpPr>
            <p:spPr>
              <a:xfrm>
                <a:off x="701600" y="1789900"/>
                <a:ext cx="153575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3574" extrusionOk="0">
                    <a:moveTo>
                      <a:pt x="5869" y="1"/>
                    </a:moveTo>
                    <a:cubicBezTo>
                      <a:pt x="5869" y="1"/>
                      <a:pt x="3964" y="679"/>
                      <a:pt x="2785" y="1275"/>
                    </a:cubicBezTo>
                    <a:cubicBezTo>
                      <a:pt x="1666" y="1882"/>
                      <a:pt x="47" y="3072"/>
                      <a:pt x="47" y="3072"/>
                    </a:cubicBezTo>
                    <a:cubicBezTo>
                      <a:pt x="0" y="3119"/>
                      <a:pt x="214" y="3573"/>
                      <a:pt x="291" y="3573"/>
                    </a:cubicBezTo>
                    <a:cubicBezTo>
                      <a:pt x="293" y="3573"/>
                      <a:pt x="295" y="3573"/>
                      <a:pt x="297" y="3572"/>
                    </a:cubicBezTo>
                    <a:cubicBezTo>
                      <a:pt x="297" y="3572"/>
                      <a:pt x="2166" y="2822"/>
                      <a:pt x="3309" y="2215"/>
                    </a:cubicBezTo>
                    <a:cubicBezTo>
                      <a:pt x="4440" y="1644"/>
                      <a:pt x="6095" y="513"/>
                      <a:pt x="6095" y="513"/>
                    </a:cubicBezTo>
                    <a:cubicBezTo>
                      <a:pt x="6143" y="453"/>
                      <a:pt x="5952" y="24"/>
                      <a:pt x="5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5" name="Google Shape;1085;p42"/>
              <p:cNvSpPr/>
              <p:nvPr/>
            </p:nvSpPr>
            <p:spPr>
              <a:xfrm>
                <a:off x="662275" y="1743475"/>
                <a:ext cx="1313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620" extrusionOk="0">
                    <a:moveTo>
                      <a:pt x="4942" y="0"/>
                    </a:moveTo>
                    <a:lnTo>
                      <a:pt x="4060" y="298"/>
                    </a:lnTo>
                    <a:cubicBezTo>
                      <a:pt x="3584" y="476"/>
                      <a:pt x="2917" y="607"/>
                      <a:pt x="2441" y="810"/>
                    </a:cubicBezTo>
                    <a:cubicBezTo>
                      <a:pt x="1953" y="1012"/>
                      <a:pt x="1334" y="1262"/>
                      <a:pt x="858" y="1596"/>
                    </a:cubicBezTo>
                    <a:lnTo>
                      <a:pt x="36" y="2143"/>
                    </a:lnTo>
                    <a:cubicBezTo>
                      <a:pt x="1" y="2179"/>
                      <a:pt x="256" y="2620"/>
                      <a:pt x="319" y="2620"/>
                    </a:cubicBezTo>
                    <a:cubicBezTo>
                      <a:pt x="320" y="2620"/>
                      <a:pt x="321" y="2620"/>
                      <a:pt x="322" y="2620"/>
                    </a:cubicBezTo>
                    <a:lnTo>
                      <a:pt x="1203" y="2334"/>
                    </a:lnTo>
                    <a:cubicBezTo>
                      <a:pt x="1667" y="2143"/>
                      <a:pt x="2346" y="2012"/>
                      <a:pt x="2810" y="1822"/>
                    </a:cubicBezTo>
                    <a:cubicBezTo>
                      <a:pt x="3310" y="1608"/>
                      <a:pt x="3941" y="1346"/>
                      <a:pt x="4406" y="1036"/>
                    </a:cubicBezTo>
                    <a:cubicBezTo>
                      <a:pt x="4870" y="726"/>
                      <a:pt x="5227" y="488"/>
                      <a:pt x="5227" y="488"/>
                    </a:cubicBezTo>
                    <a:cubicBezTo>
                      <a:pt x="5251" y="429"/>
                      <a:pt x="5013" y="24"/>
                      <a:pt x="49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6" name="Google Shape;1086;p42"/>
              <p:cNvSpPr/>
              <p:nvPr/>
            </p:nvSpPr>
            <p:spPr>
              <a:xfrm>
                <a:off x="620900" y="1673525"/>
                <a:ext cx="10242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982" extrusionOk="0">
                    <a:moveTo>
                      <a:pt x="3822" y="0"/>
                    </a:moveTo>
                    <a:lnTo>
                      <a:pt x="3144" y="143"/>
                    </a:lnTo>
                    <a:cubicBezTo>
                      <a:pt x="2715" y="226"/>
                      <a:pt x="2298" y="346"/>
                      <a:pt x="1882" y="488"/>
                    </a:cubicBezTo>
                    <a:cubicBezTo>
                      <a:pt x="1477" y="655"/>
                      <a:pt x="1084" y="857"/>
                      <a:pt x="715" y="1084"/>
                    </a:cubicBezTo>
                    <a:cubicBezTo>
                      <a:pt x="465" y="1227"/>
                      <a:pt x="239" y="1381"/>
                      <a:pt x="24" y="1572"/>
                    </a:cubicBezTo>
                    <a:cubicBezTo>
                      <a:pt x="0" y="1608"/>
                      <a:pt x="143" y="1691"/>
                      <a:pt x="239" y="1774"/>
                    </a:cubicBezTo>
                    <a:cubicBezTo>
                      <a:pt x="334" y="1858"/>
                      <a:pt x="417" y="1953"/>
                      <a:pt x="429" y="1953"/>
                    </a:cubicBezTo>
                    <a:cubicBezTo>
                      <a:pt x="397" y="1973"/>
                      <a:pt x="394" y="1981"/>
                      <a:pt x="411" y="1981"/>
                    </a:cubicBezTo>
                    <a:cubicBezTo>
                      <a:pt x="467" y="1981"/>
                      <a:pt x="736" y="1900"/>
                      <a:pt x="1024" y="1846"/>
                    </a:cubicBezTo>
                    <a:cubicBezTo>
                      <a:pt x="1453" y="1750"/>
                      <a:pt x="1870" y="1631"/>
                      <a:pt x="2275" y="1489"/>
                    </a:cubicBezTo>
                    <a:cubicBezTo>
                      <a:pt x="2679" y="1322"/>
                      <a:pt x="3072" y="1119"/>
                      <a:pt x="3441" y="893"/>
                    </a:cubicBezTo>
                    <a:cubicBezTo>
                      <a:pt x="3799" y="691"/>
                      <a:pt x="4060" y="488"/>
                      <a:pt x="4060" y="488"/>
                    </a:cubicBezTo>
                    <a:cubicBezTo>
                      <a:pt x="4096" y="441"/>
                      <a:pt x="3882" y="24"/>
                      <a:pt x="3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7" name="Google Shape;1087;p42"/>
            <p:cNvSpPr/>
            <p:nvPr/>
          </p:nvSpPr>
          <p:spPr>
            <a:xfrm>
              <a:off x="6767225" y="1088125"/>
              <a:ext cx="263757" cy="65499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8" name="Google Shape;1088;p42"/>
            <p:cNvGrpSpPr/>
            <p:nvPr/>
          </p:nvGrpSpPr>
          <p:grpSpPr>
            <a:xfrm>
              <a:off x="297675" y="217575"/>
              <a:ext cx="238525" cy="195026"/>
              <a:chOff x="3873700" y="3752875"/>
              <a:chExt cx="238525" cy="195026"/>
            </a:xfrm>
          </p:grpSpPr>
          <p:sp>
            <p:nvSpPr>
              <p:cNvPr id="1089" name="Google Shape;1089;p42"/>
              <p:cNvSpPr/>
              <p:nvPr/>
            </p:nvSpPr>
            <p:spPr>
              <a:xfrm>
                <a:off x="3873700" y="3878263"/>
                <a:ext cx="58019" cy="69638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0" name="Google Shape;1090;p42"/>
              <p:cNvSpPr/>
              <p:nvPr/>
            </p:nvSpPr>
            <p:spPr>
              <a:xfrm>
                <a:off x="3879791" y="3782578"/>
                <a:ext cx="113508" cy="145066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1" name="Google Shape;1091;p42"/>
              <p:cNvSpPr/>
              <p:nvPr/>
            </p:nvSpPr>
            <p:spPr>
              <a:xfrm>
                <a:off x="3990620" y="3818427"/>
                <a:ext cx="57569" cy="6879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2" name="Google Shape;1092;p42"/>
              <p:cNvSpPr/>
              <p:nvPr/>
            </p:nvSpPr>
            <p:spPr>
              <a:xfrm>
                <a:off x="4062020" y="3752875"/>
                <a:ext cx="50204" cy="5691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93" name="Google Shape;1093;p42"/>
            <p:cNvGrpSpPr/>
            <p:nvPr/>
          </p:nvGrpSpPr>
          <p:grpSpPr>
            <a:xfrm>
              <a:off x="8633417" y="700288"/>
              <a:ext cx="238524" cy="158470"/>
              <a:chOff x="2315750" y="1194525"/>
              <a:chExt cx="170875" cy="113525"/>
            </a:xfrm>
          </p:grpSpPr>
          <p:sp>
            <p:nvSpPr>
              <p:cNvPr id="1094" name="Google Shape;1094;p42"/>
              <p:cNvSpPr/>
              <p:nvPr/>
            </p:nvSpPr>
            <p:spPr>
              <a:xfrm>
                <a:off x="2315750" y="1282050"/>
                <a:ext cx="15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040" extrusionOk="0">
                    <a:moveTo>
                      <a:pt x="4549" y="1"/>
                    </a:moveTo>
                    <a:cubicBezTo>
                      <a:pt x="4019" y="1"/>
                      <a:pt x="3440" y="22"/>
                      <a:pt x="2989" y="51"/>
                    </a:cubicBezTo>
                    <a:cubicBezTo>
                      <a:pt x="2485" y="73"/>
                      <a:pt x="1865" y="162"/>
                      <a:pt x="1346" y="162"/>
                    </a:cubicBezTo>
                    <a:cubicBezTo>
                      <a:pt x="1289" y="162"/>
                      <a:pt x="1234" y="161"/>
                      <a:pt x="1179" y="159"/>
                    </a:cubicBezTo>
                    <a:cubicBezTo>
                      <a:pt x="941" y="159"/>
                      <a:pt x="703" y="147"/>
                      <a:pt x="477" y="111"/>
                    </a:cubicBezTo>
                    <a:lnTo>
                      <a:pt x="191" y="87"/>
                    </a:lnTo>
                    <a:cubicBezTo>
                      <a:pt x="132" y="99"/>
                      <a:pt x="1" y="551"/>
                      <a:pt x="60" y="575"/>
                    </a:cubicBezTo>
                    <a:lnTo>
                      <a:pt x="358" y="682"/>
                    </a:lnTo>
                    <a:cubicBezTo>
                      <a:pt x="596" y="766"/>
                      <a:pt x="846" y="837"/>
                      <a:pt x="1096" y="885"/>
                    </a:cubicBezTo>
                    <a:cubicBezTo>
                      <a:pt x="1601" y="988"/>
                      <a:pt x="2121" y="1039"/>
                      <a:pt x="2638" y="1039"/>
                    </a:cubicBezTo>
                    <a:cubicBezTo>
                      <a:pt x="2779" y="1039"/>
                      <a:pt x="2920" y="1035"/>
                      <a:pt x="3061" y="1028"/>
                    </a:cubicBezTo>
                    <a:cubicBezTo>
                      <a:pt x="3644" y="980"/>
                      <a:pt x="4358" y="849"/>
                      <a:pt x="4930" y="742"/>
                    </a:cubicBezTo>
                    <a:cubicBezTo>
                      <a:pt x="5501" y="635"/>
                      <a:pt x="5942" y="575"/>
                      <a:pt x="5942" y="575"/>
                    </a:cubicBezTo>
                    <a:cubicBezTo>
                      <a:pt x="6001" y="551"/>
                      <a:pt x="6001" y="123"/>
                      <a:pt x="5930" y="75"/>
                    </a:cubicBezTo>
                    <a:cubicBezTo>
                      <a:pt x="5930" y="75"/>
                      <a:pt x="5478" y="16"/>
                      <a:pt x="4882" y="4"/>
                    </a:cubicBezTo>
                    <a:cubicBezTo>
                      <a:pt x="4775" y="2"/>
                      <a:pt x="4663" y="1"/>
                      <a:pt x="4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2359800" y="1242850"/>
                <a:ext cx="634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980" extrusionOk="0">
                    <a:moveTo>
                      <a:pt x="1275" y="0"/>
                    </a:moveTo>
                    <a:cubicBezTo>
                      <a:pt x="846" y="36"/>
                      <a:pt x="429" y="107"/>
                      <a:pt x="25" y="238"/>
                    </a:cubicBezTo>
                    <a:cubicBezTo>
                      <a:pt x="1" y="405"/>
                      <a:pt x="1" y="572"/>
                      <a:pt x="25" y="738"/>
                    </a:cubicBezTo>
                    <a:cubicBezTo>
                      <a:pt x="423" y="899"/>
                      <a:pt x="846" y="979"/>
                      <a:pt x="1269" y="979"/>
                    </a:cubicBezTo>
                    <a:cubicBezTo>
                      <a:pt x="1691" y="979"/>
                      <a:pt x="2114" y="899"/>
                      <a:pt x="2513" y="738"/>
                    </a:cubicBezTo>
                    <a:cubicBezTo>
                      <a:pt x="2537" y="572"/>
                      <a:pt x="2537" y="405"/>
                      <a:pt x="2513" y="238"/>
                    </a:cubicBezTo>
                    <a:cubicBezTo>
                      <a:pt x="2108" y="107"/>
                      <a:pt x="1691" y="36"/>
                      <a:pt x="1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2414875" y="1194525"/>
                <a:ext cx="717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980" extrusionOk="0">
                    <a:moveTo>
                      <a:pt x="1541" y="1"/>
                    </a:moveTo>
                    <a:cubicBezTo>
                      <a:pt x="1498" y="1"/>
                      <a:pt x="1457" y="2"/>
                      <a:pt x="1417" y="4"/>
                    </a:cubicBezTo>
                    <a:cubicBezTo>
                      <a:pt x="1084" y="40"/>
                      <a:pt x="774" y="123"/>
                      <a:pt x="477" y="254"/>
                    </a:cubicBezTo>
                    <a:cubicBezTo>
                      <a:pt x="191" y="385"/>
                      <a:pt x="0" y="493"/>
                      <a:pt x="0" y="493"/>
                    </a:cubicBezTo>
                    <a:cubicBezTo>
                      <a:pt x="24" y="659"/>
                      <a:pt x="72" y="814"/>
                      <a:pt x="155" y="969"/>
                    </a:cubicBezTo>
                    <a:lnTo>
                      <a:pt x="631" y="969"/>
                    </a:lnTo>
                    <a:cubicBezTo>
                      <a:pt x="806" y="969"/>
                      <a:pt x="1012" y="979"/>
                      <a:pt x="1208" y="979"/>
                    </a:cubicBezTo>
                    <a:cubicBezTo>
                      <a:pt x="1306" y="979"/>
                      <a:pt x="1401" y="977"/>
                      <a:pt x="1489" y="969"/>
                    </a:cubicBezTo>
                    <a:cubicBezTo>
                      <a:pt x="1941" y="909"/>
                      <a:pt x="2394" y="826"/>
                      <a:pt x="2846" y="707"/>
                    </a:cubicBezTo>
                    <a:cubicBezTo>
                      <a:pt x="2870" y="540"/>
                      <a:pt x="2870" y="373"/>
                      <a:pt x="2846" y="207"/>
                    </a:cubicBezTo>
                    <a:cubicBezTo>
                      <a:pt x="2846" y="207"/>
                      <a:pt x="2104" y="1"/>
                      <a:pt x="1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097" name="Google Shape;1097;p42"/>
          <p:cNvSpPr txBox="1">
            <a:spLocks noGrp="1"/>
          </p:cNvSpPr>
          <p:nvPr>
            <p:ph type="subTitle" idx="1"/>
          </p:nvPr>
        </p:nvSpPr>
        <p:spPr>
          <a:xfrm>
            <a:off x="7369633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42"/>
          <p:cNvSpPr txBox="1">
            <a:spLocks noGrp="1"/>
          </p:cNvSpPr>
          <p:nvPr>
            <p:ph type="subTitle" idx="2"/>
          </p:nvPr>
        </p:nvSpPr>
        <p:spPr>
          <a:xfrm>
            <a:off x="2685900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p42"/>
          <p:cNvSpPr txBox="1">
            <a:spLocks noGrp="1"/>
          </p:cNvSpPr>
          <p:nvPr>
            <p:ph type="title" hasCustomPrompt="1"/>
          </p:nvPr>
        </p:nvSpPr>
        <p:spPr>
          <a:xfrm>
            <a:off x="1693967" y="1380239"/>
            <a:ext cx="8784000" cy="1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2606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45"/>
          <p:cNvGrpSpPr/>
          <p:nvPr/>
        </p:nvGrpSpPr>
        <p:grpSpPr>
          <a:xfrm>
            <a:off x="-509301" y="488802"/>
            <a:ext cx="13402045" cy="6503164"/>
            <a:chOff x="-381976" y="366601"/>
            <a:chExt cx="10051534" cy="4877373"/>
          </a:xfrm>
        </p:grpSpPr>
        <p:grpSp>
          <p:nvGrpSpPr>
            <p:cNvPr id="1149" name="Google Shape;1149;p45"/>
            <p:cNvGrpSpPr/>
            <p:nvPr/>
          </p:nvGrpSpPr>
          <p:grpSpPr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4" name="Google Shape;1154;p45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5" name="Google Shape;1155;p45"/>
            <p:cNvGrpSpPr/>
            <p:nvPr/>
          </p:nvGrpSpPr>
          <p:grpSpPr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1156" name="Google Shape;1156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7" name="Google Shape;1157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8" name="Google Shape;1158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9" name="Google Shape;1159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0" name="Google Shape;1160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1" name="Google Shape;1161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62" name="Google Shape;1162;p45"/>
            <p:cNvGrpSpPr/>
            <p:nvPr/>
          </p:nvGrpSpPr>
          <p:grpSpPr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1163" name="Google Shape;1163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4" name="Google Shape;1164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5" name="Google Shape;1165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6" name="Google Shape;1166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7" name="Google Shape;1167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8" name="Google Shape;1168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169" name="Google Shape;1169;p45"/>
            <p:cNvSpPr/>
            <p:nvPr/>
          </p:nvSpPr>
          <p:spPr>
            <a:xfrm>
              <a:off x="8167525" y="4977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7136800" y="4682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8385075" y="7615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939175" y="3999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1233225" y="416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-307225" y="3039032"/>
              <a:ext cx="764416" cy="110964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621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69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766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8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60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2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98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9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57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00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3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0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305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17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342085-D6B4-4BCA-99EE-4F8399F29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382142-665F-43AE-9E6B-D48C783A8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A8EC3D-1B90-480A-AC6E-ACBC01A7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930A59-EC43-4FE8-85B0-EA1DEFBD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B8C1A6-1841-49C8-87A8-587FC5D0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36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0C0A45-A198-4A80-A2D3-1E255D4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655E59-1923-4531-A02B-BCB4DE7C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4D53C9-AFE0-4562-AFFC-D19431E1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AC4172-C934-4E4A-AA64-935C7D94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86C91-DF79-460A-8203-97AC0527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4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435419-BA0C-491E-A06D-8E785C50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89DE48-40A2-4517-A888-2DA12F863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AD8EBA-1D66-4B6B-BA27-B9E62E3B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9A4F7E-8A5A-47EB-A6DF-D40C0357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060F75-A9A0-4A46-B32D-62CE37CE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6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CD3457-8AA9-4EF1-A577-81792D17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C8BDBA-1B9C-4188-BA56-466161B9B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9D6A01-322A-4800-8953-D9750D458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FD81F3-11C5-4409-930E-E79831FE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740F8B-62F9-490D-877E-9C92AE57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9EA0CA-844C-499D-A10D-F3428E64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69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8DF77A-B2C8-4414-AE37-90202AF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12FFC4-2EC4-4A61-AA40-5A976E2F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8626F6-BB43-4A84-A899-28C890F1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A37188-8C1D-4345-B586-C6022FD34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8D740E-CCC2-4761-B95C-56671DCBD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A51B7E-5709-492F-9E94-DEDB84A1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CB1272-1644-48ED-A918-A8C313B4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0FE466-B57B-4F50-81BE-9A8FDAC9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2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494C4B-287F-4D7F-96B8-AA6EC383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D2FBD1-71E9-401F-AD99-67D1FBEC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12D8A4-A4EE-4F0E-927E-E7EBA06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ADE504-CA89-4B60-9570-DAE1D27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6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EC499A-8AA7-4D23-AB40-BC1DE21D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E73333-65E3-4DF3-B35D-D8A32676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5F7510-8BCE-4CB7-989A-5C49BF22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00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22D8DE-A3A6-4E0C-A015-35DE144F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E2B62D-266A-4461-8AAC-F4C5D54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B8EEA7-E262-41C3-923F-C9881E281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462CF5-B930-47EB-ACF5-2ED9031B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0EA71C-D459-47FC-B084-FDEB5F8E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6EB37C-42CD-4AC0-9610-E0207F2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71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B26CF-3CBC-49AC-ACDE-B8EB3FEB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9D54AFB-BAAF-485D-A2EB-D5B7A6140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05EB4A-A03A-42AB-BEFA-595EA5CF0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01B043-FFBA-42E3-AF85-743C78EB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CDBA17-B3F7-4C95-A0A2-CF8BCCE4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80C2C2-A16A-4942-A307-07A561F7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92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498397-2F88-49D7-A72B-CA550110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BF266D-3438-413B-A9C3-6C671F67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D88207-A009-4671-A1DC-10D67C77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DCC031-B074-4A07-A4F9-971EECFE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A5E3F9-7168-4816-8BB2-D000D75C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1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03956F-27ED-4BC1-B0B3-97A23C67F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D57E1B9-DFEB-446B-9018-C5123DCC5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72C78F-A2E5-49E7-B56F-C1A74B90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84D52E-6776-495E-97D2-17847F3B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1DCA14-AA72-444E-9E8B-12C0D3FF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61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501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899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96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327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580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384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297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338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102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918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290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24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232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71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666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5600" y="484767"/>
            <a:ext cx="11360800" cy="1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8633" y="1700433"/>
            <a:ext cx="6335600" cy="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7529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-611555" y="613421"/>
            <a:ext cx="13499801" cy="6542524"/>
            <a:chOff x="-458667" y="460065"/>
            <a:chExt cx="10124851" cy="4906893"/>
          </a:xfrm>
        </p:grpSpPr>
        <p:grpSp>
          <p:nvGrpSpPr>
            <p:cNvPr id="44" name="Google Shape;44;p4"/>
            <p:cNvGrpSpPr/>
            <p:nvPr/>
          </p:nvGrpSpPr>
          <p:grpSpPr>
            <a:xfrm>
              <a:off x="-458667" y="4803277"/>
              <a:ext cx="1700876" cy="563680"/>
              <a:chOff x="456975" y="1603100"/>
              <a:chExt cx="1111175" cy="368250"/>
            </a:xfrm>
          </p:grpSpPr>
          <p:sp>
            <p:nvSpPr>
              <p:cNvPr id="45" name="Google Shape;45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50" name="Google Shape;50;p4"/>
            <p:cNvGrpSpPr/>
            <p:nvPr/>
          </p:nvGrpSpPr>
          <p:grpSpPr>
            <a:xfrm>
              <a:off x="7965308" y="460065"/>
              <a:ext cx="1700876" cy="563680"/>
              <a:chOff x="456975" y="1603100"/>
              <a:chExt cx="1111175" cy="368250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1126533" y="1400533"/>
            <a:ext cx="9938800" cy="4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220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9"/>
          <p:cNvGrpSpPr/>
          <p:nvPr/>
        </p:nvGrpSpPr>
        <p:grpSpPr>
          <a:xfrm>
            <a:off x="750335" y="787710"/>
            <a:ext cx="11125536" cy="4345551"/>
            <a:chOff x="562751" y="590782"/>
            <a:chExt cx="8344152" cy="3259163"/>
          </a:xfrm>
        </p:grpSpPr>
        <p:sp>
          <p:nvSpPr>
            <p:cNvPr id="146" name="Google Shape;146;p9"/>
            <p:cNvSpPr/>
            <p:nvPr/>
          </p:nvSpPr>
          <p:spPr>
            <a:xfrm>
              <a:off x="2084075" y="590782"/>
              <a:ext cx="4976175" cy="1649134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47" name="Google Shape;147;p9"/>
            <p:cNvGrpSpPr/>
            <p:nvPr/>
          </p:nvGrpSpPr>
          <p:grpSpPr>
            <a:xfrm>
              <a:off x="562751" y="3507546"/>
              <a:ext cx="1033171" cy="342399"/>
              <a:chOff x="456975" y="1603100"/>
              <a:chExt cx="1111175" cy="368250"/>
            </a:xfrm>
          </p:grpSpPr>
          <p:sp>
            <p:nvSpPr>
              <p:cNvPr id="148" name="Google Shape;148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49" name="Google Shape;149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0" name="Google Shape;150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2" name="Google Shape;152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53" name="Google Shape;153;p9"/>
            <p:cNvSpPr/>
            <p:nvPr/>
          </p:nvSpPr>
          <p:spPr>
            <a:xfrm>
              <a:off x="5922623" y="8017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967063" y="1308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677025" y="15909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56" name="Google Shape;156;p9"/>
            <p:cNvGrpSpPr/>
            <p:nvPr/>
          </p:nvGrpSpPr>
          <p:grpSpPr>
            <a:xfrm>
              <a:off x="7060241" y="2498677"/>
              <a:ext cx="1846662" cy="611995"/>
              <a:chOff x="456975" y="1603100"/>
              <a:chExt cx="1111175" cy="368250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9" name="Google Shape;159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0" name="Google Shape;160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2888800" y="2121267"/>
            <a:ext cx="6414400" cy="6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subTitle" idx="1"/>
          </p:nvPr>
        </p:nvSpPr>
        <p:spPr>
          <a:xfrm>
            <a:off x="3890567" y="3064733"/>
            <a:ext cx="4410800" cy="1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5002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0"/>
          <p:cNvGrpSpPr/>
          <p:nvPr/>
        </p:nvGrpSpPr>
        <p:grpSpPr>
          <a:xfrm>
            <a:off x="9565775" y="4439656"/>
            <a:ext cx="1977756" cy="770409"/>
            <a:chOff x="651200" y="238075"/>
            <a:chExt cx="880725" cy="343075"/>
          </a:xfrm>
        </p:grpSpPr>
        <p:sp>
          <p:nvSpPr>
            <p:cNvPr id="166" name="Google Shape;166;p10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1" name="Google Shape;171;p10"/>
          <p:cNvGrpSpPr/>
          <p:nvPr/>
        </p:nvGrpSpPr>
        <p:grpSpPr>
          <a:xfrm>
            <a:off x="300012" y="5339818"/>
            <a:ext cx="3404001" cy="1518164"/>
            <a:chOff x="8042384" y="2038616"/>
            <a:chExt cx="1720815" cy="767473"/>
          </a:xfrm>
        </p:grpSpPr>
        <p:sp>
          <p:nvSpPr>
            <p:cNvPr id="172" name="Google Shape;172;p10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7149772" y="553100"/>
            <a:ext cx="4342800" cy="12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/>
          <p:nvPr/>
        </p:nvSpPr>
        <p:spPr>
          <a:xfrm rot="10800000">
            <a:off x="6164768" y="2"/>
            <a:ext cx="6120765" cy="2816999"/>
          </a:xfrm>
          <a:custGeom>
            <a:avLst/>
            <a:gdLst/>
            <a:ahLst/>
            <a:cxnLst/>
            <a:rect l="l" t="t" r="r" b="b"/>
            <a:pathLst>
              <a:path w="24615" h="11247" extrusionOk="0">
                <a:moveTo>
                  <a:pt x="12381" y="1"/>
                </a:moveTo>
                <a:cubicBezTo>
                  <a:pt x="8808" y="1"/>
                  <a:pt x="5279" y="1689"/>
                  <a:pt x="4940" y="4793"/>
                </a:cubicBezTo>
                <a:cubicBezTo>
                  <a:pt x="4669" y="4743"/>
                  <a:pt x="4411" y="4719"/>
                  <a:pt x="4166" y="4719"/>
                </a:cubicBezTo>
                <a:cubicBezTo>
                  <a:pt x="1025" y="4719"/>
                  <a:pt x="1" y="8618"/>
                  <a:pt x="1701" y="11246"/>
                </a:cubicBezTo>
                <a:lnTo>
                  <a:pt x="23085" y="11246"/>
                </a:lnTo>
                <a:cubicBezTo>
                  <a:pt x="24614" y="9839"/>
                  <a:pt x="23629" y="6695"/>
                  <a:pt x="21356" y="6695"/>
                </a:cubicBezTo>
                <a:cubicBezTo>
                  <a:pt x="20975" y="6695"/>
                  <a:pt x="20557" y="6783"/>
                  <a:pt x="20109" y="6984"/>
                </a:cubicBezTo>
                <a:cubicBezTo>
                  <a:pt x="20584" y="2195"/>
                  <a:pt x="16454" y="1"/>
                  <a:pt x="123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7815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l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4"/>
          <p:cNvGrpSpPr/>
          <p:nvPr/>
        </p:nvGrpSpPr>
        <p:grpSpPr>
          <a:xfrm>
            <a:off x="-320533" y="581203"/>
            <a:ext cx="12206505" cy="4937063"/>
            <a:chOff x="-240400" y="435902"/>
            <a:chExt cx="9154879" cy="3702797"/>
          </a:xfrm>
        </p:grpSpPr>
        <p:grpSp>
          <p:nvGrpSpPr>
            <p:cNvPr id="248" name="Google Shape;248;p14"/>
            <p:cNvGrpSpPr/>
            <p:nvPr/>
          </p:nvGrpSpPr>
          <p:grpSpPr>
            <a:xfrm>
              <a:off x="6870666" y="435902"/>
              <a:ext cx="1846662" cy="611995"/>
              <a:chOff x="456975" y="1603100"/>
              <a:chExt cx="1111175" cy="368250"/>
            </a:xfrm>
          </p:grpSpPr>
          <p:sp>
            <p:nvSpPr>
              <p:cNvPr id="249" name="Google Shape;249;p1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54" name="Google Shape;254;p14"/>
            <p:cNvSpPr/>
            <p:nvPr/>
          </p:nvSpPr>
          <p:spPr>
            <a:xfrm>
              <a:off x="8075423" y="394455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90950" y="3770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458538" y="572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40400" y="9226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58" name="Google Shape;258;p14"/>
          <p:cNvSpPr txBox="1">
            <a:spLocks noGrp="1"/>
          </p:cNvSpPr>
          <p:nvPr>
            <p:ph type="ctrTitle"/>
          </p:nvPr>
        </p:nvSpPr>
        <p:spPr>
          <a:xfrm>
            <a:off x="21401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2" hasCustomPrompt="1"/>
          </p:nvPr>
        </p:nvSpPr>
        <p:spPr>
          <a:xfrm>
            <a:off x="1237172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subTitle" idx="1"/>
          </p:nvPr>
        </p:nvSpPr>
        <p:spPr>
          <a:xfrm>
            <a:off x="21401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ctrTitle" idx="3"/>
          </p:nvPr>
        </p:nvSpPr>
        <p:spPr>
          <a:xfrm>
            <a:off x="21401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4" hasCustomPrompt="1"/>
          </p:nvPr>
        </p:nvSpPr>
        <p:spPr>
          <a:xfrm>
            <a:off x="1237172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subTitle" idx="5"/>
          </p:nvPr>
        </p:nvSpPr>
        <p:spPr>
          <a:xfrm>
            <a:off x="21401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 idx="6"/>
          </p:nvPr>
        </p:nvSpPr>
        <p:spPr>
          <a:xfrm>
            <a:off x="72840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title" idx="7" hasCustomPrompt="1"/>
          </p:nvPr>
        </p:nvSpPr>
        <p:spPr>
          <a:xfrm>
            <a:off x="6381235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8"/>
          </p:nvPr>
        </p:nvSpPr>
        <p:spPr>
          <a:xfrm>
            <a:off x="72840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ctrTitle" idx="9"/>
          </p:nvPr>
        </p:nvSpPr>
        <p:spPr>
          <a:xfrm>
            <a:off x="72840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title" idx="13" hasCustomPrompt="1"/>
          </p:nvPr>
        </p:nvSpPr>
        <p:spPr>
          <a:xfrm>
            <a:off x="6381235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4"/>
          </p:nvPr>
        </p:nvSpPr>
        <p:spPr>
          <a:xfrm>
            <a:off x="72840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5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21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1">
  <p:cSld name="Table of Contents 2 1">
    <p:bg>
      <p:bgPr>
        <a:solidFill>
          <a:schemeClr val="lt2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5"/>
          <p:cNvGrpSpPr/>
          <p:nvPr/>
        </p:nvGrpSpPr>
        <p:grpSpPr>
          <a:xfrm>
            <a:off x="-191309" y="297101"/>
            <a:ext cx="11749360" cy="6576329"/>
            <a:chOff x="-143482" y="222825"/>
            <a:chExt cx="8812020" cy="4932247"/>
          </a:xfrm>
        </p:grpSpPr>
        <p:grpSp>
          <p:nvGrpSpPr>
            <p:cNvPr id="273" name="Google Shape;273;p15"/>
            <p:cNvGrpSpPr/>
            <p:nvPr/>
          </p:nvGrpSpPr>
          <p:grpSpPr>
            <a:xfrm>
              <a:off x="337641" y="4543077"/>
              <a:ext cx="1846662" cy="611995"/>
              <a:chOff x="456975" y="1603100"/>
              <a:chExt cx="1111175" cy="368250"/>
            </a:xfrm>
          </p:grpSpPr>
          <p:sp>
            <p:nvSpPr>
              <p:cNvPr id="274" name="Google Shape;27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9" name="Google Shape;279;p15"/>
            <p:cNvSpPr/>
            <p:nvPr/>
          </p:nvSpPr>
          <p:spPr>
            <a:xfrm>
              <a:off x="6954023" y="2228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122525" y="4825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8375213" y="7338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69900" y="16118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283" name="Google Shape;283;p15"/>
            <p:cNvGrpSpPr/>
            <p:nvPr/>
          </p:nvGrpSpPr>
          <p:grpSpPr>
            <a:xfrm>
              <a:off x="-143482" y="311792"/>
              <a:ext cx="1779658" cy="589789"/>
              <a:chOff x="456975" y="1603100"/>
              <a:chExt cx="1111175" cy="36825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 idx="2"/>
          </p:nvPr>
        </p:nvSpPr>
        <p:spPr>
          <a:xfrm>
            <a:off x="746799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3" hasCustomPrompt="1"/>
          </p:nvPr>
        </p:nvSpPr>
        <p:spPr>
          <a:xfrm>
            <a:off x="442758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330100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 idx="4"/>
          </p:nvPr>
        </p:nvSpPr>
        <p:spPr>
          <a:xfrm>
            <a:off x="746799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5" hasCustomPrompt="1"/>
          </p:nvPr>
        </p:nvSpPr>
        <p:spPr>
          <a:xfrm>
            <a:off x="442758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6"/>
          </p:nvPr>
        </p:nvSpPr>
        <p:spPr>
          <a:xfrm>
            <a:off x="1330100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ctrTitle" idx="7"/>
          </p:nvPr>
        </p:nvSpPr>
        <p:spPr>
          <a:xfrm>
            <a:off x="7763600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8" hasCustomPrompt="1"/>
          </p:nvPr>
        </p:nvSpPr>
        <p:spPr>
          <a:xfrm>
            <a:off x="686081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9"/>
          </p:nvPr>
        </p:nvSpPr>
        <p:spPr>
          <a:xfrm>
            <a:off x="7763633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ctrTitle" idx="13"/>
          </p:nvPr>
        </p:nvSpPr>
        <p:spPr>
          <a:xfrm>
            <a:off x="7763600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4" hasCustomPrompt="1"/>
          </p:nvPr>
        </p:nvSpPr>
        <p:spPr>
          <a:xfrm>
            <a:off x="686081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5"/>
          </p:nvPr>
        </p:nvSpPr>
        <p:spPr>
          <a:xfrm>
            <a:off x="7763633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ctrTitle" idx="16"/>
          </p:nvPr>
        </p:nvSpPr>
        <p:spPr>
          <a:xfrm>
            <a:off x="746799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title" idx="17" hasCustomPrompt="1"/>
          </p:nvPr>
        </p:nvSpPr>
        <p:spPr>
          <a:xfrm>
            <a:off x="442758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5"/>
          <p:cNvSpPr txBox="1">
            <a:spLocks noGrp="1"/>
          </p:cNvSpPr>
          <p:nvPr>
            <p:ph type="subTitle" idx="18"/>
          </p:nvPr>
        </p:nvSpPr>
        <p:spPr>
          <a:xfrm>
            <a:off x="1330100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ctrTitle" idx="19"/>
          </p:nvPr>
        </p:nvSpPr>
        <p:spPr>
          <a:xfrm>
            <a:off x="7763600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0" hasCustomPrompt="1"/>
          </p:nvPr>
        </p:nvSpPr>
        <p:spPr>
          <a:xfrm>
            <a:off x="686081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21"/>
          </p:nvPr>
        </p:nvSpPr>
        <p:spPr>
          <a:xfrm>
            <a:off x="7763633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99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6"/>
          <p:cNvGrpSpPr/>
          <p:nvPr/>
        </p:nvGrpSpPr>
        <p:grpSpPr>
          <a:xfrm>
            <a:off x="-283282" y="419907"/>
            <a:ext cx="11960433" cy="5909127"/>
            <a:chOff x="-212462" y="314930"/>
            <a:chExt cx="8970325" cy="4431845"/>
          </a:xfrm>
        </p:grpSpPr>
        <p:sp>
          <p:nvSpPr>
            <p:cNvPr id="310" name="Google Shape;310;p16"/>
            <p:cNvSpPr/>
            <p:nvPr/>
          </p:nvSpPr>
          <p:spPr>
            <a:xfrm>
              <a:off x="289600" y="43891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916763" y="46436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-212462" y="46084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29375" y="31735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4" name="Google Shape;314;p16"/>
            <p:cNvGrpSpPr/>
            <p:nvPr/>
          </p:nvGrpSpPr>
          <p:grpSpPr>
            <a:xfrm>
              <a:off x="5830006" y="2765629"/>
              <a:ext cx="1483317" cy="577807"/>
              <a:chOff x="651200" y="238075"/>
              <a:chExt cx="880725" cy="343075"/>
            </a:xfrm>
          </p:grpSpPr>
          <p:sp>
            <p:nvSpPr>
              <p:cNvPr id="315" name="Google Shape;315;p1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20" name="Google Shape;320;p16"/>
            <p:cNvSpPr/>
            <p:nvPr/>
          </p:nvSpPr>
          <p:spPr>
            <a:xfrm>
              <a:off x="8464538" y="42552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8214325" y="46436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22" name="Google Shape;322;p16"/>
            <p:cNvGrpSpPr/>
            <p:nvPr/>
          </p:nvGrpSpPr>
          <p:grpSpPr>
            <a:xfrm>
              <a:off x="1052506" y="314930"/>
              <a:ext cx="1841433" cy="821058"/>
              <a:chOff x="5619575" y="1256925"/>
              <a:chExt cx="665450" cy="296700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5808801" y="924165"/>
            <a:ext cx="3442000" cy="23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ubTitle" idx="1"/>
          </p:nvPr>
        </p:nvSpPr>
        <p:spPr>
          <a:xfrm>
            <a:off x="3146000" y="3160765"/>
            <a:ext cx="59000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 idx="2" hasCustomPrompt="1"/>
          </p:nvPr>
        </p:nvSpPr>
        <p:spPr>
          <a:xfrm>
            <a:off x="2916135" y="924152"/>
            <a:ext cx="2791200" cy="2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197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 title and description 3">
    <p:bg>
      <p:bgPr>
        <a:solidFill>
          <a:schemeClr val="lt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-763956" y="774132"/>
            <a:ext cx="12387039" cy="5363879"/>
            <a:chOff x="-572967" y="580599"/>
            <a:chExt cx="9290279" cy="4022909"/>
          </a:xfrm>
        </p:grpSpPr>
        <p:grpSp>
          <p:nvGrpSpPr>
            <p:cNvPr id="360" name="Google Shape;360;p18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361" name="Google Shape;361;p1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3" name="Google Shape;363;p1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4" name="Google Shape;364;p1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66" name="Google Shape;366;p18"/>
            <p:cNvSpPr/>
            <p:nvPr/>
          </p:nvSpPr>
          <p:spPr>
            <a:xfrm>
              <a:off x="8423988" y="910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5949225" y="39112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6004638" y="3608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70" name="Google Shape;370;p18"/>
            <p:cNvGrpSpPr/>
            <p:nvPr/>
          </p:nvGrpSpPr>
          <p:grpSpPr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371" name="Google Shape;371;p18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77" name="Google Shape;377;p18"/>
          <p:cNvSpPr txBox="1">
            <a:spLocks noGrp="1"/>
          </p:cNvSpPr>
          <p:nvPr>
            <p:ph type="subTitle" idx="1"/>
          </p:nvPr>
        </p:nvSpPr>
        <p:spPr>
          <a:xfrm flipH="1">
            <a:off x="6562633" y="3831567"/>
            <a:ext cx="38972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6562300" y="1714451"/>
            <a:ext cx="3519600" cy="2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9817136" y="5220578"/>
            <a:ext cx="1871035" cy="728305"/>
            <a:chOff x="1204900" y="1919475"/>
            <a:chExt cx="591775" cy="230350"/>
          </a:xfrm>
        </p:grpSpPr>
        <p:sp>
          <p:nvSpPr>
            <p:cNvPr id="380" name="Google Shape;380;p18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40527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2">
  <p:cSld name="Title and one column text 2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9"/>
          <p:cNvGrpSpPr/>
          <p:nvPr/>
        </p:nvGrpSpPr>
        <p:grpSpPr>
          <a:xfrm>
            <a:off x="1499833" y="3180234"/>
            <a:ext cx="11125672" cy="2958567"/>
            <a:chOff x="1124875" y="2385175"/>
            <a:chExt cx="8344254" cy="2218925"/>
          </a:xfrm>
        </p:grpSpPr>
        <p:sp>
          <p:nvSpPr>
            <p:cNvPr id="387" name="Google Shape;387;p19"/>
            <p:cNvSpPr/>
            <p:nvPr/>
          </p:nvSpPr>
          <p:spPr>
            <a:xfrm>
              <a:off x="8630073" y="238517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124875" y="4465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5173475" y="42188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960000" y="651459"/>
            <a:ext cx="60360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960000" y="1522800"/>
            <a:ext cx="6594800" cy="38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0226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4">
  <p:cSld name="Title and one column text 4">
    <p:bg>
      <p:bgPr>
        <a:solidFill>
          <a:schemeClr val="lt2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1"/>
          <p:cNvGrpSpPr/>
          <p:nvPr/>
        </p:nvGrpSpPr>
        <p:grpSpPr>
          <a:xfrm>
            <a:off x="-768491" y="5399773"/>
            <a:ext cx="1977756" cy="770409"/>
            <a:chOff x="651200" y="238075"/>
            <a:chExt cx="880725" cy="343075"/>
          </a:xfrm>
        </p:grpSpPr>
        <p:sp>
          <p:nvSpPr>
            <p:cNvPr id="429" name="Google Shape;429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34" name="Google Shape;434;p21"/>
          <p:cNvSpPr/>
          <p:nvPr/>
        </p:nvSpPr>
        <p:spPr>
          <a:xfrm>
            <a:off x="-414900" y="1211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5" name="Google Shape;435;p21"/>
          <p:cNvSpPr/>
          <p:nvPr/>
        </p:nvSpPr>
        <p:spPr>
          <a:xfrm>
            <a:off x="-925316" y="16437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6" name="Google Shape;436;p21"/>
          <p:cNvSpPr/>
          <p:nvPr/>
        </p:nvSpPr>
        <p:spPr>
          <a:xfrm>
            <a:off x="11813234" y="5215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437" name="Google Shape;437;p21"/>
          <p:cNvGrpSpPr/>
          <p:nvPr/>
        </p:nvGrpSpPr>
        <p:grpSpPr>
          <a:xfrm>
            <a:off x="11232009" y="1083873"/>
            <a:ext cx="1977756" cy="770409"/>
            <a:chOff x="651200" y="238075"/>
            <a:chExt cx="880725" cy="343075"/>
          </a:xfrm>
        </p:grpSpPr>
        <p:sp>
          <p:nvSpPr>
            <p:cNvPr id="438" name="Google Shape;438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3" name="Google Shape;443;p21"/>
          <p:cNvGrpSpPr/>
          <p:nvPr/>
        </p:nvGrpSpPr>
        <p:grpSpPr>
          <a:xfrm flipH="1">
            <a:off x="-1057858" y="6"/>
            <a:ext cx="1977756" cy="770409"/>
            <a:chOff x="651200" y="238075"/>
            <a:chExt cx="880725" cy="343075"/>
          </a:xfrm>
        </p:grpSpPr>
        <p:sp>
          <p:nvSpPr>
            <p:cNvPr id="444" name="Google Shape;444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9" name="Google Shape;449;p21"/>
          <p:cNvGrpSpPr/>
          <p:nvPr/>
        </p:nvGrpSpPr>
        <p:grpSpPr>
          <a:xfrm>
            <a:off x="9284761" y="3230457"/>
            <a:ext cx="1727468" cy="770440"/>
            <a:chOff x="8042384" y="2038616"/>
            <a:chExt cx="1720815" cy="767473"/>
          </a:xfrm>
        </p:grpSpPr>
        <p:sp>
          <p:nvSpPr>
            <p:cNvPr id="450" name="Google Shape;450;p21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55" name="Google Shape;455;p21"/>
          <p:cNvSpPr/>
          <p:nvPr/>
        </p:nvSpPr>
        <p:spPr>
          <a:xfrm>
            <a:off x="2067918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6" name="Google Shape;456;p21"/>
          <p:cNvSpPr/>
          <p:nvPr/>
        </p:nvSpPr>
        <p:spPr>
          <a:xfrm>
            <a:off x="8750285" y="41068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7" name="Google Shape;457;p21"/>
          <p:cNvSpPr/>
          <p:nvPr/>
        </p:nvSpPr>
        <p:spPr>
          <a:xfrm>
            <a:off x="10901651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8" name="Google Shape;458;p21"/>
          <p:cNvSpPr txBox="1">
            <a:spLocks noGrp="1"/>
          </p:cNvSpPr>
          <p:nvPr>
            <p:ph type="subTitle" idx="1"/>
          </p:nvPr>
        </p:nvSpPr>
        <p:spPr>
          <a:xfrm flipH="1">
            <a:off x="1618867" y="3134500"/>
            <a:ext cx="40936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/>
          </p:nvPr>
        </p:nvSpPr>
        <p:spPr>
          <a:xfrm>
            <a:off x="1618867" y="2505900"/>
            <a:ext cx="4613600" cy="7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 idx="2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451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lt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3"/>
          <p:cNvGrpSpPr/>
          <p:nvPr/>
        </p:nvGrpSpPr>
        <p:grpSpPr>
          <a:xfrm>
            <a:off x="-2318349" y="532827"/>
            <a:ext cx="15390752" cy="7017501"/>
            <a:chOff x="-1738762" y="399620"/>
            <a:chExt cx="11543064" cy="5263126"/>
          </a:xfrm>
        </p:grpSpPr>
        <p:sp>
          <p:nvSpPr>
            <p:cNvPr id="487" name="Google Shape;487;p23"/>
            <p:cNvSpPr/>
            <p:nvPr/>
          </p:nvSpPr>
          <p:spPr>
            <a:xfrm>
              <a:off x="550550" y="19333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88" name="Google Shape;488;p23"/>
            <p:cNvGrpSpPr/>
            <p:nvPr/>
          </p:nvGrpSpPr>
          <p:grpSpPr>
            <a:xfrm>
              <a:off x="1672685" y="656014"/>
              <a:ext cx="1465418" cy="485611"/>
              <a:chOff x="456975" y="1603100"/>
              <a:chExt cx="1111175" cy="368250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494" name="Google Shape;494;p23"/>
            <p:cNvSpPr/>
            <p:nvPr/>
          </p:nvSpPr>
          <p:spPr>
            <a:xfrm>
              <a:off x="-1738762" y="2746444"/>
              <a:ext cx="5341209" cy="2397066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95" name="Google Shape;495;p23"/>
            <p:cNvGrpSpPr/>
            <p:nvPr/>
          </p:nvGrpSpPr>
          <p:grpSpPr>
            <a:xfrm rot="-6785158">
              <a:off x="502561" y="4201388"/>
              <a:ext cx="97452" cy="198903"/>
              <a:chOff x="8800202" y="3370171"/>
              <a:chExt cx="52288" cy="106721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499" name="Google Shape;499;p23"/>
            <p:cNvGrpSpPr/>
            <p:nvPr/>
          </p:nvGrpSpPr>
          <p:grpSpPr>
            <a:xfrm rot="-6785158">
              <a:off x="7238111" y="383988"/>
              <a:ext cx="97452" cy="198903"/>
              <a:chOff x="8800202" y="3370171"/>
              <a:chExt cx="52288" cy="106721"/>
            </a:xfrm>
          </p:grpSpPr>
          <p:sp>
            <p:nvSpPr>
              <p:cNvPr id="500" name="Google Shape;500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03" name="Google Shape;503;p23"/>
            <p:cNvSpPr/>
            <p:nvPr/>
          </p:nvSpPr>
          <p:spPr>
            <a:xfrm>
              <a:off x="7091773" y="53950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8558913" y="1073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05" name="Google Shape;505;p23"/>
            <p:cNvGrpSpPr/>
            <p:nvPr/>
          </p:nvGrpSpPr>
          <p:grpSpPr>
            <a:xfrm>
              <a:off x="6899690" y="3889455"/>
              <a:ext cx="2904611" cy="962569"/>
              <a:chOff x="456975" y="1603100"/>
              <a:chExt cx="1111175" cy="368250"/>
            </a:xfrm>
          </p:grpSpPr>
          <p:sp>
            <p:nvSpPr>
              <p:cNvPr id="506" name="Google Shape;506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11" name="Google Shape;511;p23"/>
            <p:cNvSpPr/>
            <p:nvPr/>
          </p:nvSpPr>
          <p:spPr>
            <a:xfrm>
              <a:off x="4239775" y="40326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12" name="Google Shape;512;p23"/>
            <p:cNvGrpSpPr/>
            <p:nvPr/>
          </p:nvGrpSpPr>
          <p:grpSpPr>
            <a:xfrm>
              <a:off x="3933085" y="4806086"/>
              <a:ext cx="2585038" cy="856660"/>
              <a:chOff x="456975" y="1603100"/>
              <a:chExt cx="1111175" cy="368250"/>
            </a:xfrm>
          </p:grpSpPr>
          <p:sp>
            <p:nvSpPr>
              <p:cNvPr id="513" name="Google Shape;513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18" name="Google Shape;518;p23"/>
          <p:cNvSpPr txBox="1">
            <a:spLocks noGrp="1"/>
          </p:cNvSpPr>
          <p:nvPr>
            <p:ph type="ctrTitle"/>
          </p:nvPr>
        </p:nvSpPr>
        <p:spPr>
          <a:xfrm>
            <a:off x="6517833" y="4291500"/>
            <a:ext cx="396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subTitle" idx="1"/>
          </p:nvPr>
        </p:nvSpPr>
        <p:spPr>
          <a:xfrm>
            <a:off x="4905467" y="1796099"/>
            <a:ext cx="5573600" cy="24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49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">
  <p:cSld name="Main idea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850800" y="1285867"/>
            <a:ext cx="8490400" cy="40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38" name="Google Shape;538;p25"/>
          <p:cNvSpPr/>
          <p:nvPr/>
        </p:nvSpPr>
        <p:spPr>
          <a:xfrm>
            <a:off x="651668" y="4212800"/>
            <a:ext cx="511633" cy="127200"/>
          </a:xfrm>
          <a:custGeom>
            <a:avLst/>
            <a:gdLst/>
            <a:ahLst/>
            <a:cxnLst/>
            <a:rect l="l" t="t" r="r" b="b"/>
            <a:pathLst>
              <a:path w="15349" h="3816" extrusionOk="0">
                <a:moveTo>
                  <a:pt x="4434" y="0"/>
                </a:moveTo>
                <a:cubicBezTo>
                  <a:pt x="3044" y="0"/>
                  <a:pt x="1443" y="567"/>
                  <a:pt x="1" y="1267"/>
                </a:cubicBezTo>
                <a:cubicBezTo>
                  <a:pt x="564" y="1149"/>
                  <a:pt x="1144" y="1092"/>
                  <a:pt x="1726" y="1092"/>
                </a:cubicBezTo>
                <a:cubicBezTo>
                  <a:pt x="3680" y="1092"/>
                  <a:pt x="5674" y="1736"/>
                  <a:pt x="7252" y="2910"/>
                </a:cubicBezTo>
                <a:cubicBezTo>
                  <a:pt x="7229" y="3348"/>
                  <a:pt x="7465" y="3815"/>
                  <a:pt x="7705" y="3815"/>
                </a:cubicBezTo>
                <a:cubicBezTo>
                  <a:pt x="7843" y="3815"/>
                  <a:pt x="7982" y="3660"/>
                  <a:pt x="8073" y="3255"/>
                </a:cubicBezTo>
                <a:cubicBezTo>
                  <a:pt x="8085" y="3136"/>
                  <a:pt x="8085" y="3029"/>
                  <a:pt x="8073" y="2922"/>
                </a:cubicBezTo>
                <a:cubicBezTo>
                  <a:pt x="9651" y="1739"/>
                  <a:pt x="11654" y="1092"/>
                  <a:pt x="13617" y="1092"/>
                </a:cubicBezTo>
                <a:cubicBezTo>
                  <a:pt x="14201" y="1092"/>
                  <a:pt x="14783" y="1150"/>
                  <a:pt x="15348" y="1267"/>
                </a:cubicBezTo>
                <a:cubicBezTo>
                  <a:pt x="13902" y="568"/>
                  <a:pt x="12300" y="2"/>
                  <a:pt x="10910" y="2"/>
                </a:cubicBezTo>
                <a:cubicBezTo>
                  <a:pt x="9485" y="2"/>
                  <a:pt x="8283" y="597"/>
                  <a:pt x="7704" y="2255"/>
                </a:cubicBezTo>
                <a:cubicBezTo>
                  <a:pt x="7692" y="2243"/>
                  <a:pt x="7692" y="2231"/>
                  <a:pt x="7669" y="2220"/>
                </a:cubicBezTo>
                <a:lnTo>
                  <a:pt x="7633" y="2243"/>
                </a:lnTo>
                <a:cubicBezTo>
                  <a:pt x="7055" y="593"/>
                  <a:pt x="5855" y="0"/>
                  <a:pt x="4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9" name="Google Shape;539;p25"/>
          <p:cNvSpPr/>
          <p:nvPr/>
        </p:nvSpPr>
        <p:spPr>
          <a:xfrm>
            <a:off x="8542101" y="6108034"/>
            <a:ext cx="2222609" cy="749980"/>
          </a:xfrm>
          <a:custGeom>
            <a:avLst/>
            <a:gdLst/>
            <a:ahLst/>
            <a:cxnLst/>
            <a:rect l="l" t="t" r="r" b="b"/>
            <a:pathLst>
              <a:path w="28545" h="9632" extrusionOk="0">
                <a:moveTo>
                  <a:pt x="12458" y="0"/>
                </a:moveTo>
                <a:cubicBezTo>
                  <a:pt x="9664" y="0"/>
                  <a:pt x="6437" y="2714"/>
                  <a:pt x="6804" y="7024"/>
                </a:cubicBezTo>
                <a:cubicBezTo>
                  <a:pt x="6197" y="5810"/>
                  <a:pt x="5198" y="5303"/>
                  <a:pt x="4167" y="5303"/>
                </a:cubicBezTo>
                <a:cubicBezTo>
                  <a:pt x="2146" y="5303"/>
                  <a:pt x="1" y="7251"/>
                  <a:pt x="434" y="9632"/>
                </a:cubicBezTo>
                <a:lnTo>
                  <a:pt x="28545" y="9632"/>
                </a:lnTo>
                <a:cubicBezTo>
                  <a:pt x="28545" y="9632"/>
                  <a:pt x="27865" y="6762"/>
                  <a:pt x="25302" y="6762"/>
                </a:cubicBezTo>
                <a:cubicBezTo>
                  <a:pt x="24542" y="6762"/>
                  <a:pt x="23618" y="7014"/>
                  <a:pt x="22496" y="7667"/>
                </a:cubicBezTo>
                <a:cubicBezTo>
                  <a:pt x="22388" y="5553"/>
                  <a:pt x="20634" y="3913"/>
                  <a:pt x="18882" y="3913"/>
                </a:cubicBezTo>
                <a:cubicBezTo>
                  <a:pt x="17931" y="3913"/>
                  <a:pt x="16980" y="4396"/>
                  <a:pt x="16293" y="5548"/>
                </a:cubicBezTo>
                <a:cubicBezTo>
                  <a:pt x="16576" y="1670"/>
                  <a:pt x="14650" y="0"/>
                  <a:pt x="124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540" name="Google Shape;540;p25"/>
          <p:cNvGrpSpPr/>
          <p:nvPr/>
        </p:nvGrpSpPr>
        <p:grpSpPr>
          <a:xfrm>
            <a:off x="390333" y="395167"/>
            <a:ext cx="424267" cy="346900"/>
            <a:chOff x="1077100" y="1940775"/>
            <a:chExt cx="318200" cy="260175"/>
          </a:xfrm>
        </p:grpSpPr>
        <p:sp>
          <p:nvSpPr>
            <p:cNvPr id="541" name="Google Shape;541;p25"/>
            <p:cNvSpPr/>
            <p:nvPr/>
          </p:nvSpPr>
          <p:spPr>
            <a:xfrm>
              <a:off x="1077100" y="2108050"/>
              <a:ext cx="77400" cy="92900"/>
            </a:xfrm>
            <a:custGeom>
              <a:avLst/>
              <a:gdLst/>
              <a:ahLst/>
              <a:cxnLst/>
              <a:rect l="l" t="t" r="r" b="b"/>
              <a:pathLst>
                <a:path w="3096" h="3716" extrusionOk="0">
                  <a:moveTo>
                    <a:pt x="487" y="1"/>
                  </a:moveTo>
                  <a:cubicBezTo>
                    <a:pt x="441" y="1"/>
                    <a:pt x="1" y="430"/>
                    <a:pt x="24" y="477"/>
                  </a:cubicBezTo>
                  <a:cubicBezTo>
                    <a:pt x="24" y="477"/>
                    <a:pt x="596" y="1620"/>
                    <a:pt x="1108" y="2216"/>
                  </a:cubicBezTo>
                  <a:cubicBezTo>
                    <a:pt x="1572" y="2859"/>
                    <a:pt x="2536" y="3716"/>
                    <a:pt x="2536" y="3716"/>
                  </a:cubicBezTo>
                  <a:cubicBezTo>
                    <a:pt x="2751" y="3633"/>
                    <a:pt x="2929" y="3502"/>
                    <a:pt x="3096" y="3347"/>
                  </a:cubicBezTo>
                  <a:cubicBezTo>
                    <a:pt x="3096" y="3347"/>
                    <a:pt x="2620" y="2121"/>
                    <a:pt x="2131" y="1430"/>
                  </a:cubicBezTo>
                  <a:cubicBezTo>
                    <a:pt x="1572" y="787"/>
                    <a:pt x="488" y="1"/>
                    <a:pt x="488" y="1"/>
                  </a:cubicBezTo>
                  <a:cubicBezTo>
                    <a:pt x="488" y="1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1085225" y="1980400"/>
              <a:ext cx="151425" cy="193525"/>
            </a:xfrm>
            <a:custGeom>
              <a:avLst/>
              <a:gdLst/>
              <a:ahLst/>
              <a:cxnLst/>
              <a:rect l="l" t="t" r="r" b="b"/>
              <a:pathLst>
                <a:path w="6057" h="7741" extrusionOk="0">
                  <a:moveTo>
                    <a:pt x="572" y="1"/>
                  </a:moveTo>
                  <a:cubicBezTo>
                    <a:pt x="439" y="1"/>
                    <a:pt x="0" y="259"/>
                    <a:pt x="32" y="345"/>
                  </a:cubicBezTo>
                  <a:lnTo>
                    <a:pt x="747" y="1821"/>
                  </a:lnTo>
                  <a:cubicBezTo>
                    <a:pt x="1211" y="2714"/>
                    <a:pt x="1735" y="3571"/>
                    <a:pt x="2307" y="4405"/>
                  </a:cubicBezTo>
                  <a:cubicBezTo>
                    <a:pt x="2890" y="5107"/>
                    <a:pt x="3628" y="6012"/>
                    <a:pt x="4342" y="6631"/>
                  </a:cubicBezTo>
                  <a:lnTo>
                    <a:pt x="5569" y="7738"/>
                  </a:lnTo>
                  <a:cubicBezTo>
                    <a:pt x="5573" y="7740"/>
                    <a:pt x="5578" y="7741"/>
                    <a:pt x="5583" y="7741"/>
                  </a:cubicBezTo>
                  <a:cubicBezTo>
                    <a:pt x="5697" y="7741"/>
                    <a:pt x="6056" y="7376"/>
                    <a:pt x="6045" y="7262"/>
                  </a:cubicBezTo>
                  <a:cubicBezTo>
                    <a:pt x="6045" y="7262"/>
                    <a:pt x="5628" y="6703"/>
                    <a:pt x="5069" y="5976"/>
                  </a:cubicBezTo>
                  <a:cubicBezTo>
                    <a:pt x="4485" y="5286"/>
                    <a:pt x="3902" y="4298"/>
                    <a:pt x="3342" y="3631"/>
                  </a:cubicBezTo>
                  <a:lnTo>
                    <a:pt x="604" y="11"/>
                  </a:lnTo>
                  <a:cubicBezTo>
                    <a:pt x="598" y="4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1233075" y="2028225"/>
              <a:ext cx="76800" cy="91775"/>
            </a:xfrm>
            <a:custGeom>
              <a:avLst/>
              <a:gdLst/>
              <a:ahLst/>
              <a:cxnLst/>
              <a:rect l="l" t="t" r="r" b="b"/>
              <a:pathLst>
                <a:path w="3072" h="3671" extrusionOk="0">
                  <a:moveTo>
                    <a:pt x="628" y="1"/>
                  </a:moveTo>
                  <a:cubicBezTo>
                    <a:pt x="529" y="1"/>
                    <a:pt x="0" y="126"/>
                    <a:pt x="0" y="170"/>
                  </a:cubicBezTo>
                  <a:lnTo>
                    <a:pt x="24" y="408"/>
                  </a:lnTo>
                  <a:cubicBezTo>
                    <a:pt x="36" y="611"/>
                    <a:pt x="72" y="813"/>
                    <a:pt x="131" y="1003"/>
                  </a:cubicBezTo>
                  <a:cubicBezTo>
                    <a:pt x="262" y="1504"/>
                    <a:pt x="488" y="1980"/>
                    <a:pt x="798" y="2385"/>
                  </a:cubicBezTo>
                  <a:cubicBezTo>
                    <a:pt x="1131" y="2766"/>
                    <a:pt x="1536" y="3075"/>
                    <a:pt x="1977" y="3313"/>
                  </a:cubicBezTo>
                  <a:cubicBezTo>
                    <a:pt x="2203" y="3456"/>
                    <a:pt x="2453" y="3575"/>
                    <a:pt x="2703" y="3670"/>
                  </a:cubicBezTo>
                  <a:cubicBezTo>
                    <a:pt x="2762" y="3659"/>
                    <a:pt x="3072" y="3194"/>
                    <a:pt x="3072" y="3111"/>
                  </a:cubicBezTo>
                  <a:cubicBezTo>
                    <a:pt x="3072" y="3111"/>
                    <a:pt x="2870" y="2861"/>
                    <a:pt x="2596" y="2551"/>
                  </a:cubicBezTo>
                  <a:cubicBezTo>
                    <a:pt x="2322" y="2254"/>
                    <a:pt x="2036" y="1849"/>
                    <a:pt x="1798" y="1563"/>
                  </a:cubicBezTo>
                  <a:cubicBezTo>
                    <a:pt x="1572" y="1265"/>
                    <a:pt x="1226" y="932"/>
                    <a:pt x="1024" y="599"/>
                  </a:cubicBezTo>
                  <a:cubicBezTo>
                    <a:pt x="917" y="468"/>
                    <a:pt x="834" y="325"/>
                    <a:pt x="750" y="182"/>
                  </a:cubicBezTo>
                  <a:lnTo>
                    <a:pt x="643" y="3"/>
                  </a:lnTo>
                  <a:cubicBezTo>
                    <a:pt x="641" y="2"/>
                    <a:pt x="636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1328325" y="1940775"/>
              <a:ext cx="66975" cy="75925"/>
            </a:xfrm>
            <a:custGeom>
              <a:avLst/>
              <a:gdLst/>
              <a:ahLst/>
              <a:cxnLst/>
              <a:rect l="l" t="t" r="r" b="b"/>
              <a:pathLst>
                <a:path w="2679" h="3037" extrusionOk="0">
                  <a:moveTo>
                    <a:pt x="476" y="1"/>
                  </a:moveTo>
                  <a:cubicBezTo>
                    <a:pt x="298" y="132"/>
                    <a:pt x="131" y="299"/>
                    <a:pt x="0" y="477"/>
                  </a:cubicBezTo>
                  <a:cubicBezTo>
                    <a:pt x="0" y="477"/>
                    <a:pt x="429" y="1442"/>
                    <a:pt x="834" y="1930"/>
                  </a:cubicBezTo>
                  <a:cubicBezTo>
                    <a:pt x="1286" y="2454"/>
                    <a:pt x="2191" y="3037"/>
                    <a:pt x="2191" y="3037"/>
                  </a:cubicBezTo>
                  <a:cubicBezTo>
                    <a:pt x="2381" y="2906"/>
                    <a:pt x="2536" y="2751"/>
                    <a:pt x="2679" y="2573"/>
                  </a:cubicBezTo>
                  <a:cubicBezTo>
                    <a:pt x="2679" y="2573"/>
                    <a:pt x="2250" y="1596"/>
                    <a:pt x="1846" y="1120"/>
                  </a:cubicBezTo>
                  <a:cubicBezTo>
                    <a:pt x="1393" y="596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10764716" y="1083144"/>
            <a:ext cx="1220725" cy="548136"/>
            <a:chOff x="3672600" y="1165825"/>
            <a:chExt cx="557375" cy="250275"/>
          </a:xfrm>
        </p:grpSpPr>
        <p:sp>
          <p:nvSpPr>
            <p:cNvPr id="546" name="Google Shape;546;p25"/>
            <p:cNvSpPr/>
            <p:nvPr/>
          </p:nvSpPr>
          <p:spPr>
            <a:xfrm>
              <a:off x="3672600" y="1165825"/>
              <a:ext cx="557375" cy="250275"/>
            </a:xfrm>
            <a:custGeom>
              <a:avLst/>
              <a:gdLst/>
              <a:ahLst/>
              <a:cxnLst/>
              <a:rect l="l" t="t" r="r" b="b"/>
              <a:pathLst>
                <a:path w="22295" h="10011" extrusionOk="0">
                  <a:moveTo>
                    <a:pt x="12039" y="1"/>
                  </a:moveTo>
                  <a:cubicBezTo>
                    <a:pt x="9081" y="1"/>
                    <a:pt x="6352" y="1896"/>
                    <a:pt x="6996" y="5939"/>
                  </a:cubicBezTo>
                  <a:cubicBezTo>
                    <a:pt x="6214" y="4867"/>
                    <a:pt x="5312" y="4428"/>
                    <a:pt x="4435" y="4428"/>
                  </a:cubicBezTo>
                  <a:cubicBezTo>
                    <a:pt x="2134" y="4428"/>
                    <a:pt x="0" y="7450"/>
                    <a:pt x="638" y="10011"/>
                  </a:cubicBezTo>
                  <a:lnTo>
                    <a:pt x="22022" y="10011"/>
                  </a:lnTo>
                  <a:cubicBezTo>
                    <a:pt x="22295" y="8334"/>
                    <a:pt x="21138" y="7313"/>
                    <a:pt x="19593" y="7313"/>
                  </a:cubicBezTo>
                  <a:cubicBezTo>
                    <a:pt x="19185" y="7313"/>
                    <a:pt x="18750" y="7385"/>
                    <a:pt x="18307" y="7534"/>
                  </a:cubicBezTo>
                  <a:cubicBezTo>
                    <a:pt x="19359" y="2651"/>
                    <a:pt x="15538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4015975" y="1195825"/>
              <a:ext cx="8350" cy="16000"/>
            </a:xfrm>
            <a:custGeom>
              <a:avLst/>
              <a:gdLst/>
              <a:ahLst/>
              <a:cxnLst/>
              <a:rect l="l" t="t" r="r" b="b"/>
              <a:pathLst>
                <a:path w="334" h="640" extrusionOk="0">
                  <a:moveTo>
                    <a:pt x="36" y="0"/>
                  </a:moveTo>
                  <a:cubicBezTo>
                    <a:pt x="24" y="48"/>
                    <a:pt x="12" y="83"/>
                    <a:pt x="12" y="131"/>
                  </a:cubicBezTo>
                  <a:cubicBezTo>
                    <a:pt x="0" y="202"/>
                    <a:pt x="0" y="274"/>
                    <a:pt x="12" y="345"/>
                  </a:cubicBezTo>
                  <a:cubicBezTo>
                    <a:pt x="24" y="417"/>
                    <a:pt x="48" y="476"/>
                    <a:pt x="72" y="536"/>
                  </a:cubicBezTo>
                  <a:lnTo>
                    <a:pt x="119" y="631"/>
                  </a:lnTo>
                  <a:cubicBezTo>
                    <a:pt x="149" y="637"/>
                    <a:pt x="179" y="640"/>
                    <a:pt x="208" y="640"/>
                  </a:cubicBezTo>
                  <a:cubicBezTo>
                    <a:pt x="238" y="640"/>
                    <a:pt x="268" y="637"/>
                    <a:pt x="298" y="631"/>
                  </a:cubicBezTo>
                  <a:cubicBezTo>
                    <a:pt x="298" y="631"/>
                    <a:pt x="310" y="583"/>
                    <a:pt x="322" y="512"/>
                  </a:cubicBezTo>
                  <a:cubicBezTo>
                    <a:pt x="334" y="441"/>
                    <a:pt x="334" y="357"/>
                    <a:pt x="322" y="286"/>
                  </a:cubicBezTo>
                  <a:cubicBezTo>
                    <a:pt x="310" y="226"/>
                    <a:pt x="286" y="155"/>
                    <a:pt x="250" y="9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4032925" y="1191050"/>
              <a:ext cx="10750" cy="32475"/>
            </a:xfrm>
            <a:custGeom>
              <a:avLst/>
              <a:gdLst/>
              <a:ahLst/>
              <a:cxnLst/>
              <a:rect l="l" t="t" r="r" b="b"/>
              <a:pathLst>
                <a:path w="430" h="1299" extrusionOk="0">
                  <a:moveTo>
                    <a:pt x="156" y="1"/>
                  </a:moveTo>
                  <a:cubicBezTo>
                    <a:pt x="108" y="1"/>
                    <a:pt x="48" y="12"/>
                    <a:pt x="1" y="36"/>
                  </a:cubicBezTo>
                  <a:cubicBezTo>
                    <a:pt x="1" y="251"/>
                    <a:pt x="25" y="465"/>
                    <a:pt x="60" y="679"/>
                  </a:cubicBezTo>
                  <a:cubicBezTo>
                    <a:pt x="108" y="893"/>
                    <a:pt x="179" y="1096"/>
                    <a:pt x="275" y="1298"/>
                  </a:cubicBezTo>
                  <a:cubicBezTo>
                    <a:pt x="322" y="1298"/>
                    <a:pt x="382" y="1286"/>
                    <a:pt x="429" y="1263"/>
                  </a:cubicBezTo>
                  <a:cubicBezTo>
                    <a:pt x="429" y="1048"/>
                    <a:pt x="406" y="834"/>
                    <a:pt x="370" y="620"/>
                  </a:cubicBezTo>
                  <a:cubicBezTo>
                    <a:pt x="310" y="405"/>
                    <a:pt x="239" y="203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4051375" y="1202725"/>
              <a:ext cx="8075" cy="25175"/>
            </a:xfrm>
            <a:custGeom>
              <a:avLst/>
              <a:gdLst/>
              <a:ahLst/>
              <a:cxnLst/>
              <a:rect l="l" t="t" r="r" b="b"/>
              <a:pathLst>
                <a:path w="323" h="1007" extrusionOk="0">
                  <a:moveTo>
                    <a:pt x="163" y="1"/>
                  </a:moveTo>
                  <a:cubicBezTo>
                    <a:pt x="135" y="1"/>
                    <a:pt x="108" y="4"/>
                    <a:pt x="84" y="10"/>
                  </a:cubicBezTo>
                  <a:cubicBezTo>
                    <a:pt x="37" y="165"/>
                    <a:pt x="13" y="331"/>
                    <a:pt x="1" y="498"/>
                  </a:cubicBezTo>
                  <a:cubicBezTo>
                    <a:pt x="13" y="665"/>
                    <a:pt x="37" y="831"/>
                    <a:pt x="84" y="998"/>
                  </a:cubicBezTo>
                  <a:cubicBezTo>
                    <a:pt x="108" y="1004"/>
                    <a:pt x="135" y="1007"/>
                    <a:pt x="163" y="1007"/>
                  </a:cubicBezTo>
                  <a:cubicBezTo>
                    <a:pt x="191" y="1007"/>
                    <a:pt x="221" y="1004"/>
                    <a:pt x="251" y="998"/>
                  </a:cubicBezTo>
                  <a:cubicBezTo>
                    <a:pt x="287" y="831"/>
                    <a:pt x="311" y="665"/>
                    <a:pt x="322" y="498"/>
                  </a:cubicBezTo>
                  <a:cubicBezTo>
                    <a:pt x="311" y="331"/>
                    <a:pt x="287" y="165"/>
                    <a:pt x="251" y="10"/>
                  </a:cubicBezTo>
                  <a:cubicBezTo>
                    <a:pt x="221" y="4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788250" y="1389000"/>
              <a:ext cx="18500" cy="16975"/>
            </a:xfrm>
            <a:custGeom>
              <a:avLst/>
              <a:gdLst/>
              <a:ahLst/>
              <a:cxnLst/>
              <a:rect l="l" t="t" r="r" b="b"/>
              <a:pathLst>
                <a:path w="740" h="679" extrusionOk="0">
                  <a:moveTo>
                    <a:pt x="120" y="0"/>
                  </a:moveTo>
                  <a:cubicBezTo>
                    <a:pt x="72" y="36"/>
                    <a:pt x="37" y="83"/>
                    <a:pt x="1" y="119"/>
                  </a:cubicBezTo>
                  <a:cubicBezTo>
                    <a:pt x="72" y="250"/>
                    <a:pt x="156" y="369"/>
                    <a:pt x="263" y="464"/>
                  </a:cubicBezTo>
                  <a:cubicBezTo>
                    <a:pt x="382" y="548"/>
                    <a:pt x="513" y="619"/>
                    <a:pt x="644" y="679"/>
                  </a:cubicBezTo>
                  <a:cubicBezTo>
                    <a:pt x="691" y="631"/>
                    <a:pt x="715" y="584"/>
                    <a:pt x="739" y="536"/>
                  </a:cubicBezTo>
                  <a:cubicBezTo>
                    <a:pt x="656" y="429"/>
                    <a:pt x="572" y="322"/>
                    <a:pt x="465" y="226"/>
                  </a:cubicBezTo>
                  <a:cubicBezTo>
                    <a:pt x="358" y="143"/>
                    <a:pt x="239" y="7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801650" y="1378250"/>
              <a:ext cx="28300" cy="29525"/>
            </a:xfrm>
            <a:custGeom>
              <a:avLst/>
              <a:gdLst/>
              <a:ahLst/>
              <a:cxnLst/>
              <a:rect l="l" t="t" r="r" b="b"/>
              <a:pathLst>
                <a:path w="1132" h="1181" extrusionOk="0">
                  <a:moveTo>
                    <a:pt x="149" y="0"/>
                  </a:moveTo>
                  <a:cubicBezTo>
                    <a:pt x="115" y="0"/>
                    <a:pt x="1" y="74"/>
                    <a:pt x="1" y="85"/>
                  </a:cubicBezTo>
                  <a:lnTo>
                    <a:pt x="132" y="323"/>
                  </a:lnTo>
                  <a:cubicBezTo>
                    <a:pt x="215" y="466"/>
                    <a:pt x="310" y="609"/>
                    <a:pt x="429" y="728"/>
                  </a:cubicBezTo>
                  <a:cubicBezTo>
                    <a:pt x="608" y="894"/>
                    <a:pt x="810" y="1037"/>
                    <a:pt x="1013" y="1180"/>
                  </a:cubicBezTo>
                  <a:cubicBezTo>
                    <a:pt x="1060" y="1156"/>
                    <a:pt x="1108" y="1121"/>
                    <a:pt x="1132" y="1061"/>
                  </a:cubicBezTo>
                  <a:cubicBezTo>
                    <a:pt x="989" y="871"/>
                    <a:pt x="822" y="680"/>
                    <a:pt x="655" y="502"/>
                  </a:cubicBezTo>
                  <a:cubicBezTo>
                    <a:pt x="572" y="394"/>
                    <a:pt x="417" y="287"/>
                    <a:pt x="322" y="180"/>
                  </a:cubicBezTo>
                  <a:lnTo>
                    <a:pt x="155" y="2"/>
                  </a:lnTo>
                  <a:cubicBezTo>
                    <a:pt x="154" y="1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3829625" y="1386900"/>
              <a:ext cx="16400" cy="1640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108" y="1"/>
                  </a:moveTo>
                  <a:cubicBezTo>
                    <a:pt x="72" y="37"/>
                    <a:pt x="37" y="72"/>
                    <a:pt x="1" y="120"/>
                  </a:cubicBezTo>
                  <a:cubicBezTo>
                    <a:pt x="60" y="227"/>
                    <a:pt x="132" y="346"/>
                    <a:pt x="215" y="441"/>
                  </a:cubicBezTo>
                  <a:cubicBezTo>
                    <a:pt x="310" y="525"/>
                    <a:pt x="418" y="596"/>
                    <a:pt x="537" y="656"/>
                  </a:cubicBezTo>
                  <a:cubicBezTo>
                    <a:pt x="584" y="620"/>
                    <a:pt x="620" y="584"/>
                    <a:pt x="656" y="537"/>
                  </a:cubicBezTo>
                  <a:cubicBezTo>
                    <a:pt x="596" y="418"/>
                    <a:pt x="525" y="310"/>
                    <a:pt x="441" y="215"/>
                  </a:cubicBezTo>
                  <a:cubicBezTo>
                    <a:pt x="334" y="132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53" name="Google Shape;553;p25"/>
          <p:cNvGrpSpPr/>
          <p:nvPr/>
        </p:nvGrpSpPr>
        <p:grpSpPr>
          <a:xfrm>
            <a:off x="202917" y="4339985"/>
            <a:ext cx="2318575" cy="902511"/>
            <a:chOff x="1204900" y="1919475"/>
            <a:chExt cx="591775" cy="230350"/>
          </a:xfrm>
        </p:grpSpPr>
        <p:sp>
          <p:nvSpPr>
            <p:cNvPr id="554" name="Google Shape;554;p25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2990367" y="6158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0" name="Google Shape;560;p25"/>
          <p:cNvSpPr/>
          <p:nvPr/>
        </p:nvSpPr>
        <p:spPr>
          <a:xfrm>
            <a:off x="3978651" y="6563634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1" name="Google Shape;561;p25"/>
          <p:cNvSpPr/>
          <p:nvPr/>
        </p:nvSpPr>
        <p:spPr>
          <a:xfrm>
            <a:off x="11081667" y="3716985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2" name="Google Shape;562;p25"/>
          <p:cNvSpPr/>
          <p:nvPr/>
        </p:nvSpPr>
        <p:spPr>
          <a:xfrm>
            <a:off x="12069951" y="412230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1508601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6"/>
          <p:cNvGrpSpPr/>
          <p:nvPr/>
        </p:nvGrpSpPr>
        <p:grpSpPr>
          <a:xfrm>
            <a:off x="-763955" y="1974833"/>
            <a:ext cx="12432905" cy="4506651"/>
            <a:chOff x="-572967" y="1481125"/>
            <a:chExt cx="9324679" cy="3379988"/>
          </a:xfrm>
        </p:grpSpPr>
        <p:grpSp>
          <p:nvGrpSpPr>
            <p:cNvPr id="565" name="Google Shape;565;p26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566" name="Google Shape;566;p26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7" name="Google Shape;567;p26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8" name="Google Shape;568;p26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9" name="Google Shape;569;p26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0" name="Google Shape;570;p26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71" name="Google Shape;571;p26"/>
            <p:cNvSpPr/>
            <p:nvPr/>
          </p:nvSpPr>
          <p:spPr>
            <a:xfrm>
              <a:off x="8458388" y="148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5116700" y="472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5172113" y="44199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75" name="Google Shape;575;p26"/>
            <p:cNvGrpSpPr/>
            <p:nvPr/>
          </p:nvGrpSpPr>
          <p:grpSpPr>
            <a:xfrm>
              <a:off x="7369491" y="4268474"/>
              <a:ext cx="1288247" cy="574373"/>
              <a:chOff x="7624716" y="2969549"/>
              <a:chExt cx="1288247" cy="574373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82" name="Google Shape;582;p26"/>
            <p:cNvSpPr/>
            <p:nvPr/>
          </p:nvSpPr>
          <p:spPr>
            <a:xfrm>
              <a:off x="158025" y="15776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899238" y="18816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84" name="Google Shape;584;p2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6"/>
          <p:cNvSpPr txBox="1">
            <a:spLocks noGrp="1"/>
          </p:cNvSpPr>
          <p:nvPr>
            <p:ph type="ctrTitle" idx="2"/>
          </p:nvPr>
        </p:nvSpPr>
        <p:spPr>
          <a:xfrm>
            <a:off x="17179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1"/>
          </p:nvPr>
        </p:nvSpPr>
        <p:spPr>
          <a:xfrm>
            <a:off x="1938600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ctrTitle" idx="3"/>
          </p:nvPr>
        </p:nvSpPr>
        <p:spPr>
          <a:xfrm>
            <a:off x="64415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6662067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3715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43.jp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59B0B0-BA50-4565-A597-62322115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82DEDD-0245-41FA-B2BB-87E2EEFFD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E12ED-F004-479B-9917-B12CC1F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B206A-5F80-4771-8178-8EA8D529B4D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971D68-3583-4F5A-8952-2E6142910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70457-DC9F-4C70-95C7-CF1B04A45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DA4DC63-C832-42A6-A031-6DDFBF3239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10316" y="2133871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B1FB1A-0626-4466-B151-A997D1209D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07" y="-2743080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2FB0BF-E952-476E-924C-B3264E478D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703" y="19908112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ACB5F0-338B-43F0-B4F7-1772A07E2E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2298" y="28277389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43CF22-7F6A-498E-90A8-E56E82FB584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94877" y="-9849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A879B5E-4A7D-4B36-A152-A395B59D0C2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2621" y="-2743080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553CB0-F9A3-413B-B82C-5A0290CAC3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800" y="-161007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37BA33-CBD4-4BEB-A15C-35EF6B757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675" y="2786937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449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8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97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7327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  <p:sldLayoutId id="2147483940" r:id="rId18"/>
    <p:sldLayoutId id="2147483941" r:id="rId19"/>
    <p:sldLayoutId id="2147483942" r:id="rId20"/>
    <p:sldLayoutId id="2147483943" r:id="rId21"/>
    <p:sldLayoutId id="2147483944" r:id="rId22"/>
    <p:sldLayoutId id="2147483945" r:id="rId2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1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6.xml"/><Relationship Id="rId4" Type="http://schemas.openxmlformats.org/officeDocument/2006/relationships/image" Target="../media/image4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8.xml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9.xml"/><Relationship Id="rId5" Type="http://schemas.microsoft.com/office/2007/relationships/hdphoto" Target="../media/hdphoto5.wdp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2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13" Type="http://schemas.openxmlformats.org/officeDocument/2006/relationships/image" Target="../media/image78.png"/><Relationship Id="rId18" Type="http://schemas.openxmlformats.org/officeDocument/2006/relationships/image" Target="../media/image80.png"/><Relationship Id="rId3" Type="http://schemas.openxmlformats.org/officeDocument/2006/relationships/audio" Target="../media/media3.mp3"/><Relationship Id="rId21" Type="http://schemas.openxmlformats.org/officeDocument/2006/relationships/image" Target="../media/image82.png"/><Relationship Id="rId7" Type="http://schemas.openxmlformats.org/officeDocument/2006/relationships/notesSlide" Target="../notesSlides/notesSlide15.xml"/><Relationship Id="rId12" Type="http://schemas.openxmlformats.org/officeDocument/2006/relationships/slide" Target="slide16.xml"/><Relationship Id="rId17" Type="http://schemas.openxmlformats.org/officeDocument/2006/relationships/slide" Target="slide17.xml"/><Relationship Id="rId2" Type="http://schemas.microsoft.com/office/2007/relationships/media" Target="../media/media3.mp3"/><Relationship Id="rId16" Type="http://schemas.microsoft.com/office/2007/relationships/hdphoto" Target="../media/hdphoto8.wdp"/><Relationship Id="rId20" Type="http://schemas.microsoft.com/office/2007/relationships/hdphoto" Target="../media/hdphoto9.wdp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6.xml"/><Relationship Id="rId11" Type="http://schemas.microsoft.com/office/2007/relationships/hdphoto" Target="../media/hdphoto6.wdp"/><Relationship Id="rId24" Type="http://schemas.openxmlformats.org/officeDocument/2006/relationships/image" Target="../media/image83.png"/><Relationship Id="rId5" Type="http://schemas.microsoft.com/office/2007/relationships/media" Target="../media/media4.mp3"/><Relationship Id="rId15" Type="http://schemas.openxmlformats.org/officeDocument/2006/relationships/image" Target="../media/image79.png"/><Relationship Id="rId23" Type="http://schemas.openxmlformats.org/officeDocument/2006/relationships/image" Target="../media/image28.png"/><Relationship Id="rId10" Type="http://schemas.openxmlformats.org/officeDocument/2006/relationships/image" Target="../media/image77.png"/><Relationship Id="rId19" Type="http://schemas.openxmlformats.org/officeDocument/2006/relationships/image" Target="../media/image81.png"/><Relationship Id="rId4" Type="http://schemas.openxmlformats.org/officeDocument/2006/relationships/audio" Target="NULL" TargetMode="External"/><Relationship Id="rId9" Type="http://schemas.openxmlformats.org/officeDocument/2006/relationships/slide" Target="slide18.xml"/><Relationship Id="rId14" Type="http://schemas.microsoft.com/office/2007/relationships/hdphoto" Target="../media/hdphoto7.wdp"/><Relationship Id="rId22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slide" Target="slide15.xml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8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slide" Target="slide15.xml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8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8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slide" Target="slide14.xml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8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25.xml"/><Relationship Id="rId5" Type="http://schemas.openxmlformats.org/officeDocument/2006/relationships/image" Target="../media/image85.pn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audio" Target="../media/media2.mp3"/><Relationship Id="rId7" Type="http://schemas.openxmlformats.org/officeDocument/2006/relationships/image" Target="../media/image45.jpg"/><Relationship Id="rId12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117.xml"/><Relationship Id="rId10" Type="http://schemas.microsoft.com/office/2007/relationships/hdphoto" Target="../media/hdphoto1.wdp"/><Relationship Id="rId4" Type="http://schemas.openxmlformats.org/officeDocument/2006/relationships/tags" Target="../tags/tag8.xml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9.xml"/><Relationship Id="rId1" Type="http://schemas.openxmlformats.org/officeDocument/2006/relationships/tags" Target="../tags/tag9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7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slide" Target="slide8.xml"/><Relationship Id="rId2" Type="http://schemas.openxmlformats.org/officeDocument/2006/relationships/slideLayout" Target="../slideLayouts/slideLayout129.xml"/><Relationship Id="rId16" Type="http://schemas.openxmlformats.org/officeDocument/2006/relationships/image" Target="../media/image60.png"/><Relationship Id="rId1" Type="http://schemas.openxmlformats.org/officeDocument/2006/relationships/tags" Target="../tags/tag10.xml"/><Relationship Id="rId6" Type="http://schemas.openxmlformats.org/officeDocument/2006/relationships/image" Target="../media/image53.png"/><Relationship Id="rId11" Type="http://schemas.openxmlformats.org/officeDocument/2006/relationships/slide" Target="slide6.xml"/><Relationship Id="rId5" Type="http://schemas.openxmlformats.org/officeDocument/2006/relationships/image" Target="../media/image52.png"/><Relationship Id="rId15" Type="http://schemas.openxmlformats.org/officeDocument/2006/relationships/slide" Target="slide5.xml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56.png"/><Relationship Id="rId1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29.xml"/><Relationship Id="rId1" Type="http://schemas.openxmlformats.org/officeDocument/2006/relationships/tags" Target="../tags/tag11.xml"/><Relationship Id="rId6" Type="http://schemas.openxmlformats.org/officeDocument/2006/relationships/slide" Target="slide4.xml"/><Relationship Id="rId5" Type="http://schemas.openxmlformats.org/officeDocument/2006/relationships/image" Target="../media/image61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29.xml"/><Relationship Id="rId1" Type="http://schemas.openxmlformats.org/officeDocument/2006/relationships/tags" Target="../tags/tag12.xml"/><Relationship Id="rId6" Type="http://schemas.openxmlformats.org/officeDocument/2006/relationships/slide" Target="slide4.xml"/><Relationship Id="rId5" Type="http://schemas.openxmlformats.org/officeDocument/2006/relationships/image" Target="../media/image61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29.xml"/><Relationship Id="rId1" Type="http://schemas.openxmlformats.org/officeDocument/2006/relationships/tags" Target="../tags/tag13.xml"/><Relationship Id="rId6" Type="http://schemas.openxmlformats.org/officeDocument/2006/relationships/slide" Target="slide4.xml"/><Relationship Id="rId5" Type="http://schemas.openxmlformats.org/officeDocument/2006/relationships/image" Target="../media/image61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14.xml"/><Relationship Id="rId6" Type="http://schemas.openxmlformats.org/officeDocument/2006/relationships/image" Target="../media/image65.png"/><Relationship Id="rId5" Type="http://schemas.openxmlformats.org/officeDocument/2006/relationships/image" Target="../media/image64.tiff"/><Relationship Id="rId4" Type="http://schemas.openxmlformats.org/officeDocument/2006/relationships/image" Target="../media/image6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1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472F05-A4BF-029A-DA03-9DBDE1D45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31BB30-BDEC-2758-84F5-42791EDAEFAD}"/>
              </a:ext>
            </a:extLst>
          </p:cNvPr>
          <p:cNvSpPr txBox="1"/>
          <p:nvPr/>
        </p:nvSpPr>
        <p:spPr>
          <a:xfrm>
            <a:off x="417689" y="699911"/>
            <a:ext cx="114017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x-none" sz="60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77"/>
            </a:endParaRPr>
          </a:p>
          <a:p>
            <a:r>
              <a:rPr lang="x-none" sz="60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77"/>
              </a:rPr>
              <a:t>      CHÀO MỪNG CÁC CON</a:t>
            </a:r>
          </a:p>
          <a:p>
            <a:r>
              <a:rPr lang="x-none" sz="60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77"/>
              </a:rPr>
              <a:t>          ĐẾN VỚI TIẾT HỌC</a:t>
            </a:r>
          </a:p>
          <a:p>
            <a:r>
              <a:rPr lang="x-none" sz="60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77"/>
              </a:rPr>
              <a:t>            NGÀY HÔM NAY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30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9FEAD4-D6AC-1F44-BADD-05D1E5DB9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17" y="513363"/>
            <a:ext cx="2829804" cy="1945888"/>
          </a:xfrm>
          <a:prstGeom prst="rect">
            <a:avLst/>
          </a:prstGeom>
        </p:spPr>
      </p:pic>
      <p:sp>
        <p:nvSpPr>
          <p:cNvPr id="9" name="Rounded Rectangle 51">
            <a:extLst>
              <a:ext uri="{FF2B5EF4-FFF2-40B4-BE49-F238E27FC236}">
                <a16:creationId xmlns:a16="http://schemas.microsoft.com/office/drawing/2014/main" xmlns="" id="{FD041947-79AF-0849-83DB-890FE1DB7BD5}"/>
              </a:ext>
            </a:extLst>
          </p:cNvPr>
          <p:cNvSpPr/>
          <p:nvPr/>
        </p:nvSpPr>
        <p:spPr>
          <a:xfrm>
            <a:off x="2622818" y="1324982"/>
            <a:ext cx="1665891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7662222-A96B-E841-8A36-B48AC7D23500}"/>
              </a:ext>
            </a:extLst>
          </p:cNvPr>
          <p:cNvGrpSpPr/>
          <p:nvPr/>
        </p:nvGrpSpPr>
        <p:grpSpPr>
          <a:xfrm>
            <a:off x="1798320" y="1176149"/>
            <a:ext cx="6918410" cy="710671"/>
            <a:chOff x="816002" y="829693"/>
            <a:chExt cx="6918410" cy="71067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5A6D844A-88E3-4F07-9E22-9C63685DB15B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37" name="TextBox 5">
              <a:extLst>
                <a:ext uri="{FF2B5EF4-FFF2-40B4-BE49-F238E27FC236}">
                  <a16:creationId xmlns:a16="http://schemas.microsoft.com/office/drawing/2014/main" xmlns="" id="{74BB8774-D492-41DF-B5BF-A0761CAC40E4}"/>
                </a:ext>
              </a:extLst>
            </p:cNvPr>
            <p:cNvSpPr txBox="1"/>
            <p:nvPr/>
          </p:nvSpPr>
          <p:spPr>
            <a:xfrm>
              <a:off x="1684994" y="829693"/>
              <a:ext cx="6049418" cy="65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&gt; , &lt; , =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62D1B62-D0C1-C24A-B230-4873A781D8C3}"/>
              </a:ext>
            </a:extLst>
          </p:cNvPr>
          <p:cNvGrpSpPr/>
          <p:nvPr/>
        </p:nvGrpSpPr>
        <p:grpSpPr>
          <a:xfrm>
            <a:off x="2199196" y="2459744"/>
            <a:ext cx="2802370" cy="713719"/>
            <a:chOff x="1169590" y="4621088"/>
            <a:chExt cx="2802370" cy="713719"/>
          </a:xfrm>
        </p:grpSpPr>
        <p:sp>
          <p:nvSpPr>
            <p:cNvPr id="34" name="TextBox 53">
              <a:extLst>
                <a:ext uri="{FF2B5EF4-FFF2-40B4-BE49-F238E27FC236}">
                  <a16:creationId xmlns:a16="http://schemas.microsoft.com/office/drawing/2014/main" xmlns="" id="{AB34497B-9081-1646-8561-C5E4CFFC3B93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314           502</a:t>
              </a:r>
            </a:p>
          </p:txBody>
        </p:sp>
        <p:sp>
          <p:nvSpPr>
            <p:cNvPr id="35" name="Rounded Rectangle 54">
              <a:extLst>
                <a:ext uri="{FF2B5EF4-FFF2-40B4-BE49-F238E27FC236}">
                  <a16:creationId xmlns:a16="http://schemas.microsoft.com/office/drawing/2014/main" xmlns="" id="{C9F7A5AB-FF3D-B34B-9B8A-7201281C6D7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E322358-635D-EF4B-877A-68A91720145E}"/>
              </a:ext>
            </a:extLst>
          </p:cNvPr>
          <p:cNvGrpSpPr/>
          <p:nvPr/>
        </p:nvGrpSpPr>
        <p:grpSpPr>
          <a:xfrm>
            <a:off x="2166112" y="3656061"/>
            <a:ext cx="2802370" cy="713719"/>
            <a:chOff x="1169590" y="4621088"/>
            <a:chExt cx="2802370" cy="713719"/>
          </a:xfrm>
        </p:grpSpPr>
        <p:sp>
          <p:nvSpPr>
            <p:cNvPr id="32" name="TextBox 57">
              <a:extLst>
                <a:ext uri="{FF2B5EF4-FFF2-40B4-BE49-F238E27FC236}">
                  <a16:creationId xmlns:a16="http://schemas.microsoft.com/office/drawing/2014/main" xmlns="" id="{CB07052A-59DD-3249-96FD-AB5D7AE70026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537           399</a:t>
              </a:r>
            </a:p>
          </p:txBody>
        </p:sp>
        <p:sp>
          <p:nvSpPr>
            <p:cNvPr id="33" name="Rounded Rectangle 58">
              <a:extLst>
                <a:ext uri="{FF2B5EF4-FFF2-40B4-BE49-F238E27FC236}">
                  <a16:creationId xmlns:a16="http://schemas.microsoft.com/office/drawing/2014/main" xmlns="" id="{5FB08D57-E319-0F45-975D-AE9CE33EC25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8B9C7D8-0D30-3940-BE2B-97F247437AA4}"/>
              </a:ext>
            </a:extLst>
          </p:cNvPr>
          <p:cNvGrpSpPr/>
          <p:nvPr/>
        </p:nvGrpSpPr>
        <p:grpSpPr>
          <a:xfrm>
            <a:off x="2166112" y="4845375"/>
            <a:ext cx="2802370" cy="713719"/>
            <a:chOff x="1169590" y="4621088"/>
            <a:chExt cx="2802370" cy="713719"/>
          </a:xfrm>
        </p:grpSpPr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xmlns="" id="{B1244A4F-ED4B-A549-BC73-AC8E431839E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635           635</a:t>
              </a:r>
            </a:p>
          </p:txBody>
        </p:sp>
        <p:sp>
          <p:nvSpPr>
            <p:cNvPr id="31" name="Rounded Rectangle 62">
              <a:extLst>
                <a:ext uri="{FF2B5EF4-FFF2-40B4-BE49-F238E27FC236}">
                  <a16:creationId xmlns:a16="http://schemas.microsoft.com/office/drawing/2014/main" xmlns="" id="{76934759-C5A9-0446-AEC5-7BBADBC43A6F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9EA63E8-06D9-3D4D-8580-3D5B8FA4878E}"/>
              </a:ext>
            </a:extLst>
          </p:cNvPr>
          <p:cNvGrpSpPr/>
          <p:nvPr/>
        </p:nvGrpSpPr>
        <p:grpSpPr>
          <a:xfrm>
            <a:off x="6932708" y="2426050"/>
            <a:ext cx="2802370" cy="713719"/>
            <a:chOff x="1169590" y="4621088"/>
            <a:chExt cx="2802370" cy="713719"/>
          </a:xfrm>
        </p:grpSpPr>
        <p:sp>
          <p:nvSpPr>
            <p:cNvPr id="28" name="TextBox 65">
              <a:extLst>
                <a:ext uri="{FF2B5EF4-FFF2-40B4-BE49-F238E27FC236}">
                  <a16:creationId xmlns:a16="http://schemas.microsoft.com/office/drawing/2014/main" xmlns="" id="{CA3178EB-87E5-FC42-9EC3-7BDFC5D26738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365           366</a:t>
              </a:r>
            </a:p>
          </p:txBody>
        </p:sp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xmlns="" id="{0DB96AA3-7C51-7F4C-AAA8-DFCD8B72E808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2241C90-7920-794F-BA27-D7C6BCE87143}"/>
              </a:ext>
            </a:extLst>
          </p:cNvPr>
          <p:cNvGrpSpPr/>
          <p:nvPr/>
        </p:nvGrpSpPr>
        <p:grpSpPr>
          <a:xfrm>
            <a:off x="6899624" y="3622367"/>
            <a:ext cx="2802370" cy="713719"/>
            <a:chOff x="1169590" y="4621088"/>
            <a:chExt cx="2802370" cy="713719"/>
          </a:xfrm>
        </p:grpSpPr>
        <p:sp>
          <p:nvSpPr>
            <p:cNvPr id="26" name="TextBox 69">
              <a:extLst>
                <a:ext uri="{FF2B5EF4-FFF2-40B4-BE49-F238E27FC236}">
                  <a16:creationId xmlns:a16="http://schemas.microsoft.com/office/drawing/2014/main" xmlns="" id="{687A1107-2E57-1347-AA73-F7B07C2ACA3C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718           718</a:t>
              </a:r>
            </a:p>
          </p:txBody>
        </p:sp>
        <p:sp>
          <p:nvSpPr>
            <p:cNvPr id="27" name="Rounded Rectangle 70">
              <a:extLst>
                <a:ext uri="{FF2B5EF4-FFF2-40B4-BE49-F238E27FC236}">
                  <a16:creationId xmlns:a16="http://schemas.microsoft.com/office/drawing/2014/main" xmlns="" id="{54AA4F9A-7AB2-AC48-B413-4CC905B69E84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853F80C-97B9-334B-8CC2-C68082CA5056}"/>
              </a:ext>
            </a:extLst>
          </p:cNvPr>
          <p:cNvGrpSpPr/>
          <p:nvPr/>
        </p:nvGrpSpPr>
        <p:grpSpPr>
          <a:xfrm>
            <a:off x="6899624" y="4811681"/>
            <a:ext cx="2802370" cy="713719"/>
            <a:chOff x="1169590" y="4621088"/>
            <a:chExt cx="2802370" cy="713719"/>
          </a:xfrm>
        </p:grpSpPr>
        <p:sp>
          <p:nvSpPr>
            <p:cNvPr id="24" name="TextBox 73">
              <a:extLst>
                <a:ext uri="{FF2B5EF4-FFF2-40B4-BE49-F238E27FC236}">
                  <a16:creationId xmlns:a16="http://schemas.microsoft.com/office/drawing/2014/main" xmlns="" id="{314D6A89-6560-B04E-8575-12F4416D708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212           121</a:t>
              </a:r>
            </a:p>
          </p:txBody>
        </p:sp>
        <p:sp>
          <p:nvSpPr>
            <p:cNvPr id="25" name="Rounded Rectangle 74">
              <a:extLst>
                <a:ext uri="{FF2B5EF4-FFF2-40B4-BE49-F238E27FC236}">
                  <a16:creationId xmlns:a16="http://schemas.microsoft.com/office/drawing/2014/main" xmlns="" id="{39D5374F-180C-F54E-B852-BC4EC505A5B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" name="TextBox 76">
            <a:extLst>
              <a:ext uri="{FF2B5EF4-FFF2-40B4-BE49-F238E27FC236}">
                <a16:creationId xmlns:a16="http://schemas.microsoft.com/office/drawing/2014/main" xmlns="" id="{C5C5E949-9A93-3A42-AC3E-C2F2094B47D7}"/>
              </a:ext>
            </a:extLst>
          </p:cNvPr>
          <p:cNvSpPr txBox="1"/>
          <p:nvPr/>
        </p:nvSpPr>
        <p:spPr>
          <a:xfrm>
            <a:off x="3350668" y="248342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TextBox 77">
            <a:extLst>
              <a:ext uri="{FF2B5EF4-FFF2-40B4-BE49-F238E27FC236}">
                <a16:creationId xmlns:a16="http://schemas.microsoft.com/office/drawing/2014/main" xmlns="" id="{21C0395A-DB46-8A4F-9C09-D3C6556E8B6C}"/>
              </a:ext>
            </a:extLst>
          </p:cNvPr>
          <p:cNvSpPr txBox="1"/>
          <p:nvPr/>
        </p:nvSpPr>
        <p:spPr>
          <a:xfrm>
            <a:off x="3317584" y="369779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" name="TextBox 78">
            <a:extLst>
              <a:ext uri="{FF2B5EF4-FFF2-40B4-BE49-F238E27FC236}">
                <a16:creationId xmlns:a16="http://schemas.microsoft.com/office/drawing/2014/main" xmlns="" id="{8F917B50-283D-3346-8F34-F0FD6DD3C8CE}"/>
              </a:ext>
            </a:extLst>
          </p:cNvPr>
          <p:cNvSpPr txBox="1"/>
          <p:nvPr/>
        </p:nvSpPr>
        <p:spPr>
          <a:xfrm>
            <a:off x="3317584" y="486905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1" name="TextBox 79">
            <a:extLst>
              <a:ext uri="{FF2B5EF4-FFF2-40B4-BE49-F238E27FC236}">
                <a16:creationId xmlns:a16="http://schemas.microsoft.com/office/drawing/2014/main" xmlns="" id="{3B0B4639-20E7-124D-BB70-7F3F22B9D7D0}"/>
              </a:ext>
            </a:extLst>
          </p:cNvPr>
          <p:cNvSpPr txBox="1"/>
          <p:nvPr/>
        </p:nvSpPr>
        <p:spPr>
          <a:xfrm>
            <a:off x="8084180" y="2449726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2" name="TextBox 80">
            <a:extLst>
              <a:ext uri="{FF2B5EF4-FFF2-40B4-BE49-F238E27FC236}">
                <a16:creationId xmlns:a16="http://schemas.microsoft.com/office/drawing/2014/main" xmlns="" id="{2AEC246B-C0B0-9743-B9EF-9C2D8CF6F170}"/>
              </a:ext>
            </a:extLst>
          </p:cNvPr>
          <p:cNvSpPr txBox="1"/>
          <p:nvPr/>
        </p:nvSpPr>
        <p:spPr>
          <a:xfrm>
            <a:off x="8051096" y="366410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3" name="TextBox 81">
            <a:extLst>
              <a:ext uri="{FF2B5EF4-FFF2-40B4-BE49-F238E27FC236}">
                <a16:creationId xmlns:a16="http://schemas.microsoft.com/office/drawing/2014/main" xmlns="" id="{19AE1A9A-E5B1-F24C-9E55-FAC72E832498}"/>
              </a:ext>
            </a:extLst>
          </p:cNvPr>
          <p:cNvSpPr txBox="1"/>
          <p:nvPr/>
        </p:nvSpPr>
        <p:spPr>
          <a:xfrm>
            <a:off x="8051096" y="483535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066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/>
          <a:stretch/>
        </p:blipFill>
        <p:spPr>
          <a:xfrm>
            <a:off x="1598087" y="1529799"/>
            <a:ext cx="10008323" cy="260846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DA49B99-F2F6-E446-92FC-947485262284}"/>
              </a:ext>
            </a:extLst>
          </p:cNvPr>
          <p:cNvSpPr/>
          <p:nvPr/>
        </p:nvSpPr>
        <p:spPr>
          <a:xfrm>
            <a:off x="1530377" y="593465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10A1E5CE-355F-074E-8794-92874378D260}"/>
              </a:ext>
            </a:extLst>
          </p:cNvPr>
          <p:cNvSpPr txBox="1"/>
          <p:nvPr/>
        </p:nvSpPr>
        <p:spPr>
          <a:xfrm>
            <a:off x="2100965" y="511502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Ở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đeo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thẻ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2744B0B5-57F9-C64A-BBD9-9D4EF752CF4A}"/>
              </a:ext>
            </a:extLst>
          </p:cNvPr>
          <p:cNvSpPr txBox="1"/>
          <p:nvPr/>
        </p:nvSpPr>
        <p:spPr>
          <a:xfrm>
            <a:off x="1682808" y="3938474"/>
            <a:ext cx="5008102" cy="2436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x-none" sz="2800" dirty="0"/>
              <a:t>Chú mèo đeo số bé nhất là: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x-none" sz="2800" dirty="0"/>
              <a:t>Chú mèo đeo số lớn nhất là: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39E835-72D1-6445-9691-DB55D40D9D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" r="77418"/>
          <a:stretch/>
        </p:blipFill>
        <p:spPr>
          <a:xfrm>
            <a:off x="6995710" y="3548114"/>
            <a:ext cx="1534531" cy="1781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BEE6F24-44A6-F748-A732-CC4E85E45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0" r="-100"/>
          <a:stretch/>
        </p:blipFill>
        <p:spPr>
          <a:xfrm>
            <a:off x="6637655" y="4829283"/>
            <a:ext cx="1937288" cy="17816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506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766111"/>
            <a:ext cx="11487363" cy="983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64" y="2733733"/>
            <a:ext cx="4562618" cy="30417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C7C8E020-3831-1948-A36C-6DE158156858}"/>
              </a:ext>
            </a:extLst>
          </p:cNvPr>
          <p:cNvSpPr/>
          <p:nvPr/>
        </p:nvSpPr>
        <p:spPr>
          <a:xfrm>
            <a:off x="892938" y="876960"/>
            <a:ext cx="570588" cy="570588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xmlns="" id="{23429152-A037-A543-AE6D-99BB235C8846}"/>
              </a:ext>
            </a:extLst>
          </p:cNvPr>
          <p:cNvSpPr txBox="1"/>
          <p:nvPr/>
        </p:nvSpPr>
        <p:spPr>
          <a:xfrm>
            <a:off x="1463526" y="762239"/>
            <a:ext cx="9750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4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(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).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A8EF5E5-999A-1D47-B184-BA3C566B4F45}"/>
              </a:ext>
            </a:extLst>
          </p:cNvPr>
          <p:cNvGrpSpPr/>
          <p:nvPr/>
        </p:nvGrpSpPr>
        <p:grpSpPr>
          <a:xfrm>
            <a:off x="2391946" y="2020545"/>
            <a:ext cx="5366660" cy="4306246"/>
            <a:chOff x="3412671" y="1710599"/>
            <a:chExt cx="5366660" cy="43062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7467D07C-D6ED-F14B-87BD-074AC67FD607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FA9F478-EF86-0A44-911B-BA0E12E31866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857D924-381D-B14E-B4AC-C191082A0923}"/>
                </a:ext>
              </a:extLst>
            </p:cNvPr>
            <p:cNvSpPr/>
            <p:nvPr/>
          </p:nvSpPr>
          <p:spPr>
            <a:xfrm>
              <a:off x="7548290" y="2186497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9B41C9F-3F66-DE49-AE34-68F179E56A3D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xmlns="" id="{A9D9CFB4-1938-E649-A4F1-A66E3AA55F96}"/>
                </a:ext>
              </a:extLst>
            </p:cNvPr>
            <p:cNvSpPr txBox="1"/>
            <p:nvPr/>
          </p:nvSpPr>
          <p:spPr>
            <a:xfrm>
              <a:off x="3412671" y="5426578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567</a:t>
              </a:r>
            </a:p>
          </p:txBody>
        </p:sp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xmlns="" id="{3F691F64-00CE-A44B-A1B2-D13979390627}"/>
                </a:ext>
              </a:extLst>
            </p:cNvPr>
            <p:cNvSpPr txBox="1"/>
            <p:nvPr/>
          </p:nvSpPr>
          <p:spPr>
            <a:xfrm>
              <a:off x="3412671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657</a:t>
              </a:r>
            </a:p>
          </p:txBody>
        </p:sp>
        <p:sp>
          <p:nvSpPr>
            <p:cNvPr id="17" name="TextBox 36">
              <a:extLst>
                <a:ext uri="{FF2B5EF4-FFF2-40B4-BE49-F238E27FC236}">
                  <a16:creationId xmlns:a16="http://schemas.microsoft.com/office/drawing/2014/main" xmlns="" id="{60368048-C3BD-9640-B3DA-FDFB5368322E}"/>
                </a:ext>
              </a:extLst>
            </p:cNvPr>
            <p:cNvSpPr txBox="1"/>
            <p:nvPr/>
          </p:nvSpPr>
          <p:spPr>
            <a:xfrm>
              <a:off x="7911786" y="5432070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756</a:t>
              </a:r>
            </a:p>
          </p:txBody>
        </p:sp>
        <p:sp>
          <p:nvSpPr>
            <p:cNvPr id="18" name="TextBox 37">
              <a:extLst>
                <a:ext uri="{FF2B5EF4-FFF2-40B4-BE49-F238E27FC236}">
                  <a16:creationId xmlns:a16="http://schemas.microsoft.com/office/drawing/2014/main" xmlns="" id="{4BFB92F6-C83E-6F47-8023-38248CB58417}"/>
                </a:ext>
              </a:extLst>
            </p:cNvPr>
            <p:cNvSpPr txBox="1"/>
            <p:nvPr/>
          </p:nvSpPr>
          <p:spPr>
            <a:xfrm>
              <a:off x="7826827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765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B23FF45-AC8D-EB4A-B551-6B5EE2801119}"/>
              </a:ext>
            </a:extLst>
          </p:cNvPr>
          <p:cNvCxnSpPr>
            <a:cxnSpLocks/>
            <a:stCxn id="11" idx="0"/>
            <a:endCxn id="10" idx="4"/>
          </p:cNvCxnSpPr>
          <p:nvPr/>
        </p:nvCxnSpPr>
        <p:spPr>
          <a:xfrm flipV="1">
            <a:off x="3507555" y="2717404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8E00A067-20EA-6A4B-B37C-25D1840D6637}"/>
              </a:ext>
            </a:extLst>
          </p:cNvPr>
          <p:cNvCxnSpPr>
            <a:cxnSpLocks/>
            <a:stCxn id="10" idx="5"/>
            <a:endCxn id="14" idx="1"/>
          </p:cNvCxnSpPr>
          <p:nvPr/>
        </p:nvCxnSpPr>
        <p:spPr>
          <a:xfrm>
            <a:off x="3587053" y="2684475"/>
            <a:ext cx="2973440" cy="2972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BEB1F7D-C743-0840-B666-24F27B5CFC93}"/>
              </a:ext>
            </a:extLst>
          </p:cNvPr>
          <p:cNvCxnSpPr>
            <a:cxnSpLocks/>
          </p:cNvCxnSpPr>
          <p:nvPr/>
        </p:nvCxnSpPr>
        <p:spPr>
          <a:xfrm flipV="1">
            <a:off x="6643096" y="2733733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xmlns="" id="{5DABF969-7393-2046-B08F-E1C5D09ED4E4}"/>
              </a:ext>
            </a:extLst>
          </p:cNvPr>
          <p:cNvSpPr/>
          <p:nvPr/>
        </p:nvSpPr>
        <p:spPr>
          <a:xfrm>
            <a:off x="497669" y="382327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xmlns="" id="{019DF854-5AAA-2646-9C9F-B6FC3C44C13D}"/>
              </a:ext>
            </a:extLst>
          </p:cNvPr>
          <p:cNvSpPr txBox="1"/>
          <p:nvPr/>
        </p:nvSpPr>
        <p:spPr>
          <a:xfrm>
            <a:off x="1068257" y="382327"/>
            <a:ext cx="10626074" cy="18553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497FAB8-2F51-EA4D-8792-6D1D286EA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01" y="1974736"/>
            <a:ext cx="7436212" cy="3972138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3C059A33-96E6-C945-867D-4E23307DD106}"/>
              </a:ext>
            </a:extLst>
          </p:cNvPr>
          <p:cNvCxnSpPr/>
          <p:nvPr/>
        </p:nvCxnSpPr>
        <p:spPr>
          <a:xfrm>
            <a:off x="3709661" y="1407991"/>
            <a:ext cx="65314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FEC9681B-6F9C-3844-9134-C4BD7D035C2A}"/>
              </a:ext>
            </a:extLst>
          </p:cNvPr>
          <p:cNvCxnSpPr>
            <a:cxnSpLocks/>
          </p:cNvCxnSpPr>
          <p:nvPr/>
        </p:nvCxnSpPr>
        <p:spPr>
          <a:xfrm>
            <a:off x="7062461" y="1385532"/>
            <a:ext cx="1333501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D786354C-2629-A743-AF00-9FFDEB4C08CD}"/>
              </a:ext>
            </a:extLst>
          </p:cNvPr>
          <p:cNvCxnSpPr/>
          <p:nvPr/>
        </p:nvCxnSpPr>
        <p:spPr>
          <a:xfrm>
            <a:off x="1189894" y="1886963"/>
            <a:ext cx="718457" cy="0"/>
          </a:xfrm>
          <a:prstGeom prst="line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4374FDCB-0519-334E-BDCE-E7C2A997DFE7}"/>
              </a:ext>
            </a:extLst>
          </p:cNvPr>
          <p:cNvCxnSpPr>
            <a:cxnSpLocks/>
          </p:cNvCxnSpPr>
          <p:nvPr/>
        </p:nvCxnSpPr>
        <p:spPr>
          <a:xfrm>
            <a:off x="4575351" y="1864504"/>
            <a:ext cx="1333501" cy="0"/>
          </a:xfrm>
          <a:prstGeom prst="line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A9CD322-4079-0641-8FA5-F7257BF49F8A}"/>
              </a:ext>
            </a:extLst>
          </p:cNvPr>
          <p:cNvGrpSpPr/>
          <p:nvPr/>
        </p:nvGrpSpPr>
        <p:grpSpPr>
          <a:xfrm>
            <a:off x="5081664" y="5805558"/>
            <a:ext cx="1654375" cy="660535"/>
            <a:chOff x="7921929" y="4026988"/>
            <a:chExt cx="1819813" cy="967089"/>
          </a:xfrm>
        </p:grpSpPr>
        <p:sp>
          <p:nvSpPr>
            <p:cNvPr id="47" name="TextBox 33">
              <a:extLst>
                <a:ext uri="{FF2B5EF4-FFF2-40B4-BE49-F238E27FC236}">
                  <a16:creationId xmlns:a16="http://schemas.microsoft.com/office/drawing/2014/main" xmlns="" id="{792BB85D-3E7F-7B4E-A6E2-4E2586E44214}"/>
                </a:ext>
              </a:extLst>
            </p:cNvPr>
            <p:cNvSpPr txBox="1"/>
            <p:nvPr/>
          </p:nvSpPr>
          <p:spPr>
            <a:xfrm>
              <a:off x="7933194" y="4026988"/>
              <a:ext cx="1748736" cy="96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Nam</a:t>
              </a:r>
            </a:p>
          </p:txBody>
        </p:sp>
        <p:sp>
          <p:nvSpPr>
            <p:cNvPr id="48" name="Rounded Rectangle 34">
              <a:extLst>
                <a:ext uri="{FF2B5EF4-FFF2-40B4-BE49-F238E27FC236}">
                  <a16:creationId xmlns:a16="http://schemas.microsoft.com/office/drawing/2014/main" xmlns="" id="{2BDF7FB2-7991-D546-AEFD-A7147C0F054D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6B2F9A23-56FE-1745-846D-36BE23CA8DEA}"/>
              </a:ext>
            </a:extLst>
          </p:cNvPr>
          <p:cNvGrpSpPr/>
          <p:nvPr/>
        </p:nvGrpSpPr>
        <p:grpSpPr>
          <a:xfrm>
            <a:off x="7641117" y="5800512"/>
            <a:ext cx="1654375" cy="660536"/>
            <a:chOff x="7921929" y="4026988"/>
            <a:chExt cx="1819813" cy="967089"/>
          </a:xfrm>
        </p:grpSpPr>
        <p:sp>
          <p:nvSpPr>
            <p:cNvPr id="45" name="TextBox 36">
              <a:extLst>
                <a:ext uri="{FF2B5EF4-FFF2-40B4-BE49-F238E27FC236}">
                  <a16:creationId xmlns:a16="http://schemas.microsoft.com/office/drawing/2014/main" xmlns="" id="{56139236-5115-0741-885C-83736DB35066}"/>
                </a:ext>
              </a:extLst>
            </p:cNvPr>
            <p:cNvSpPr txBox="1"/>
            <p:nvPr/>
          </p:nvSpPr>
          <p:spPr>
            <a:xfrm>
              <a:off x="7987080" y="4026988"/>
              <a:ext cx="1748736" cy="964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ounded Rectangle 37">
              <a:extLst>
                <a:ext uri="{FF2B5EF4-FFF2-40B4-BE49-F238E27FC236}">
                  <a16:creationId xmlns:a16="http://schemas.microsoft.com/office/drawing/2014/main" xmlns="" id="{0618DDFB-D9CE-DB44-8D2C-3209DEE9D526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F644E52-A031-9841-8EC1-F9063BAB3723}"/>
              </a:ext>
            </a:extLst>
          </p:cNvPr>
          <p:cNvGrpSpPr/>
          <p:nvPr/>
        </p:nvGrpSpPr>
        <p:grpSpPr>
          <a:xfrm>
            <a:off x="2522211" y="5816837"/>
            <a:ext cx="1654375" cy="658835"/>
            <a:chOff x="7921929" y="4050895"/>
            <a:chExt cx="1819813" cy="964600"/>
          </a:xfrm>
        </p:grpSpPr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xmlns="" id="{EE8BF8A2-F12C-0E4B-8427-4492FCE6B994}"/>
                </a:ext>
              </a:extLst>
            </p:cNvPr>
            <p:cNvSpPr txBox="1"/>
            <p:nvPr/>
          </p:nvSpPr>
          <p:spPr>
            <a:xfrm>
              <a:off x="7969118" y="4050895"/>
              <a:ext cx="1748736" cy="96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Mai</a:t>
              </a:r>
            </a:p>
          </p:txBody>
        </p:sp>
        <p:sp>
          <p:nvSpPr>
            <p:cNvPr id="44" name="Rounded Rectangle 40">
              <a:extLst>
                <a:ext uri="{FF2B5EF4-FFF2-40B4-BE49-F238E27FC236}">
                  <a16:creationId xmlns:a16="http://schemas.microsoft.com/office/drawing/2014/main" xmlns="" id="{D86566D2-09B6-584B-90FD-5E513347DFE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135" y="2802194"/>
            <a:ext cx="6685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Vận</a:t>
            </a:r>
            <a:r>
              <a:rPr lang="en-US" sz="6600" b="1" dirty="0"/>
              <a:t> </a:t>
            </a:r>
            <a:r>
              <a:rPr lang="en-US" sz="6600" b="1" dirty="0" err="1"/>
              <a:t>dụng</a:t>
            </a:r>
            <a:endParaRPr lang="en-US" sz="6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170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312423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523985" y="2853609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273624" y="1987793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19356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" action="ppaction://hlinkshowjump?jump=nextslide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242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3877805"/>
            <a:ext cx="7513320" cy="160769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7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0887" y="417087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noProof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noProof="0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noProof="0" dirty="0">
                <a:solidFill>
                  <a:srgbClr val="000000"/>
                </a:solidFill>
                <a:latin typeface="Arial" panose="020B0604020202020204" pitchFamily="34" charset="0"/>
              </a:rPr>
              <a:t>: 5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365 = 300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+ 60 +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305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19148" y="3203795"/>
            <a:ext cx="6501709" cy="210325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7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33239" y="3747592"/>
            <a:ext cx="36471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808 = 800 +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6704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7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88968" y="3827301"/>
            <a:ext cx="4355207" cy="935474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&lt;</a:t>
            </a:r>
          </a:p>
        </p:txBody>
      </p:sp>
      <p:sp>
        <p:nvSpPr>
          <p:cNvPr id="13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1919305" y="697844"/>
            <a:ext cx="8353387" cy="1816925"/>
          </a:xfrm>
          <a:custGeom>
            <a:avLst/>
            <a:gdLst>
              <a:gd name="connsiteX0" fmla="*/ 0 w 8353387"/>
              <a:gd name="connsiteY0" fmla="*/ 302827 h 1816925"/>
              <a:gd name="connsiteX1" fmla="*/ 302827 w 8353387"/>
              <a:gd name="connsiteY1" fmla="*/ 0 h 1816925"/>
              <a:gd name="connsiteX2" fmla="*/ 898806 w 8353387"/>
              <a:gd name="connsiteY2" fmla="*/ 0 h 1816925"/>
              <a:gd name="connsiteX3" fmla="*/ 1572263 w 8353387"/>
              <a:gd name="connsiteY3" fmla="*/ 0 h 1816925"/>
              <a:gd name="connsiteX4" fmla="*/ 2245720 w 8353387"/>
              <a:gd name="connsiteY4" fmla="*/ 0 h 1816925"/>
              <a:gd name="connsiteX5" fmla="*/ 2609268 w 8353387"/>
              <a:gd name="connsiteY5" fmla="*/ 0 h 1816925"/>
              <a:gd name="connsiteX6" fmla="*/ 2972815 w 8353387"/>
              <a:gd name="connsiteY6" fmla="*/ 0 h 1816925"/>
              <a:gd name="connsiteX7" fmla="*/ 3336362 w 8353387"/>
              <a:gd name="connsiteY7" fmla="*/ 0 h 1816925"/>
              <a:gd name="connsiteX8" fmla="*/ 3777387 w 8353387"/>
              <a:gd name="connsiteY8" fmla="*/ 0 h 1816925"/>
              <a:gd name="connsiteX9" fmla="*/ 4450844 w 8353387"/>
              <a:gd name="connsiteY9" fmla="*/ 0 h 1816925"/>
              <a:gd name="connsiteX10" fmla="*/ 4814392 w 8353387"/>
              <a:gd name="connsiteY10" fmla="*/ 0 h 1816925"/>
              <a:gd name="connsiteX11" fmla="*/ 5332894 w 8353387"/>
              <a:gd name="connsiteY11" fmla="*/ 0 h 1816925"/>
              <a:gd name="connsiteX12" fmla="*/ 5773918 w 8353387"/>
              <a:gd name="connsiteY12" fmla="*/ 0 h 1816925"/>
              <a:gd name="connsiteX13" fmla="*/ 6292421 w 8353387"/>
              <a:gd name="connsiteY13" fmla="*/ 0 h 1816925"/>
              <a:gd name="connsiteX14" fmla="*/ 6733445 w 8353387"/>
              <a:gd name="connsiteY14" fmla="*/ 0 h 1816925"/>
              <a:gd name="connsiteX15" fmla="*/ 7329425 w 8353387"/>
              <a:gd name="connsiteY15" fmla="*/ 0 h 1816925"/>
              <a:gd name="connsiteX16" fmla="*/ 8050560 w 8353387"/>
              <a:gd name="connsiteY16" fmla="*/ 0 h 1816925"/>
              <a:gd name="connsiteX17" fmla="*/ 8353387 w 8353387"/>
              <a:gd name="connsiteY17" fmla="*/ 302827 h 1816925"/>
              <a:gd name="connsiteX18" fmla="*/ 8353387 w 8353387"/>
              <a:gd name="connsiteY18" fmla="*/ 706584 h 1816925"/>
              <a:gd name="connsiteX19" fmla="*/ 8353387 w 8353387"/>
              <a:gd name="connsiteY19" fmla="*/ 1134566 h 1816925"/>
              <a:gd name="connsiteX20" fmla="*/ 8353387 w 8353387"/>
              <a:gd name="connsiteY20" fmla="*/ 1514098 h 1816925"/>
              <a:gd name="connsiteX21" fmla="*/ 8050560 w 8353387"/>
              <a:gd name="connsiteY21" fmla="*/ 1816925 h 1816925"/>
              <a:gd name="connsiteX22" fmla="*/ 7377103 w 8353387"/>
              <a:gd name="connsiteY22" fmla="*/ 1816925 h 1816925"/>
              <a:gd name="connsiteX23" fmla="*/ 6936078 w 8353387"/>
              <a:gd name="connsiteY23" fmla="*/ 1816925 h 1816925"/>
              <a:gd name="connsiteX24" fmla="*/ 6185144 w 8353387"/>
              <a:gd name="connsiteY24" fmla="*/ 1816925 h 1816925"/>
              <a:gd name="connsiteX25" fmla="*/ 5589165 w 8353387"/>
              <a:gd name="connsiteY25" fmla="*/ 1816925 h 1816925"/>
              <a:gd name="connsiteX26" fmla="*/ 5225617 w 8353387"/>
              <a:gd name="connsiteY26" fmla="*/ 1816925 h 1816925"/>
              <a:gd name="connsiteX27" fmla="*/ 4474683 w 8353387"/>
              <a:gd name="connsiteY27" fmla="*/ 1816925 h 1816925"/>
              <a:gd name="connsiteX28" fmla="*/ 3723749 w 8353387"/>
              <a:gd name="connsiteY28" fmla="*/ 1816925 h 1816925"/>
              <a:gd name="connsiteX29" fmla="*/ 3050292 w 8353387"/>
              <a:gd name="connsiteY29" fmla="*/ 1816925 h 1816925"/>
              <a:gd name="connsiteX30" fmla="*/ 2299358 w 8353387"/>
              <a:gd name="connsiteY30" fmla="*/ 1816925 h 1816925"/>
              <a:gd name="connsiteX31" fmla="*/ 1703379 w 8353387"/>
              <a:gd name="connsiteY31" fmla="*/ 1816925 h 1816925"/>
              <a:gd name="connsiteX32" fmla="*/ 1029922 w 8353387"/>
              <a:gd name="connsiteY32" fmla="*/ 1816925 h 1816925"/>
              <a:gd name="connsiteX33" fmla="*/ 302827 w 8353387"/>
              <a:gd name="connsiteY33" fmla="*/ 1816925 h 1816925"/>
              <a:gd name="connsiteX34" fmla="*/ 0 w 8353387"/>
              <a:gd name="connsiteY34" fmla="*/ 1514098 h 1816925"/>
              <a:gd name="connsiteX35" fmla="*/ 0 w 8353387"/>
              <a:gd name="connsiteY35" fmla="*/ 1122454 h 1816925"/>
              <a:gd name="connsiteX36" fmla="*/ 0 w 8353387"/>
              <a:gd name="connsiteY36" fmla="*/ 742922 h 1816925"/>
              <a:gd name="connsiteX37" fmla="*/ 0 w 8353387"/>
              <a:gd name="connsiteY37" fmla="*/ 302827 h 181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353387" h="1816925" fill="none" extrusionOk="0">
                <a:moveTo>
                  <a:pt x="0" y="302827"/>
                </a:moveTo>
                <a:cubicBezTo>
                  <a:pt x="448" y="139864"/>
                  <a:pt x="134691" y="-28847"/>
                  <a:pt x="302827" y="0"/>
                </a:cubicBezTo>
                <a:cubicBezTo>
                  <a:pt x="425089" y="-3689"/>
                  <a:pt x="734590" y="61118"/>
                  <a:pt x="898806" y="0"/>
                </a:cubicBezTo>
                <a:cubicBezTo>
                  <a:pt x="1063022" y="-61118"/>
                  <a:pt x="1289643" y="31601"/>
                  <a:pt x="1572263" y="0"/>
                </a:cubicBezTo>
                <a:cubicBezTo>
                  <a:pt x="1854883" y="-31601"/>
                  <a:pt x="2051135" y="35551"/>
                  <a:pt x="2245720" y="0"/>
                </a:cubicBezTo>
                <a:cubicBezTo>
                  <a:pt x="2440305" y="-35551"/>
                  <a:pt x="2499548" y="542"/>
                  <a:pt x="2609268" y="0"/>
                </a:cubicBezTo>
                <a:cubicBezTo>
                  <a:pt x="2718988" y="-542"/>
                  <a:pt x="2854228" y="34124"/>
                  <a:pt x="2972815" y="0"/>
                </a:cubicBezTo>
                <a:cubicBezTo>
                  <a:pt x="3091402" y="-34124"/>
                  <a:pt x="3236177" y="6193"/>
                  <a:pt x="3336362" y="0"/>
                </a:cubicBezTo>
                <a:cubicBezTo>
                  <a:pt x="3436547" y="-6193"/>
                  <a:pt x="3585376" y="36933"/>
                  <a:pt x="3777387" y="0"/>
                </a:cubicBezTo>
                <a:cubicBezTo>
                  <a:pt x="3969399" y="-36933"/>
                  <a:pt x="4129054" y="25814"/>
                  <a:pt x="4450844" y="0"/>
                </a:cubicBezTo>
                <a:cubicBezTo>
                  <a:pt x="4772634" y="-25814"/>
                  <a:pt x="4666951" y="10893"/>
                  <a:pt x="4814392" y="0"/>
                </a:cubicBezTo>
                <a:cubicBezTo>
                  <a:pt x="4961833" y="-10893"/>
                  <a:pt x="5198333" y="33675"/>
                  <a:pt x="5332894" y="0"/>
                </a:cubicBezTo>
                <a:cubicBezTo>
                  <a:pt x="5467455" y="-33675"/>
                  <a:pt x="5580030" y="23404"/>
                  <a:pt x="5773918" y="0"/>
                </a:cubicBezTo>
                <a:cubicBezTo>
                  <a:pt x="5967806" y="-23404"/>
                  <a:pt x="6098460" y="56002"/>
                  <a:pt x="6292421" y="0"/>
                </a:cubicBezTo>
                <a:cubicBezTo>
                  <a:pt x="6486382" y="-56002"/>
                  <a:pt x="6522759" y="22413"/>
                  <a:pt x="6733445" y="0"/>
                </a:cubicBezTo>
                <a:cubicBezTo>
                  <a:pt x="6944131" y="-22413"/>
                  <a:pt x="7075554" y="60628"/>
                  <a:pt x="7329425" y="0"/>
                </a:cubicBezTo>
                <a:cubicBezTo>
                  <a:pt x="7583296" y="-60628"/>
                  <a:pt x="7735399" y="63101"/>
                  <a:pt x="8050560" y="0"/>
                </a:cubicBezTo>
                <a:cubicBezTo>
                  <a:pt x="8208566" y="-6133"/>
                  <a:pt x="8359342" y="115383"/>
                  <a:pt x="8353387" y="302827"/>
                </a:cubicBezTo>
                <a:cubicBezTo>
                  <a:pt x="8361453" y="465693"/>
                  <a:pt x="8323620" y="558402"/>
                  <a:pt x="8353387" y="706584"/>
                </a:cubicBezTo>
                <a:cubicBezTo>
                  <a:pt x="8383154" y="854766"/>
                  <a:pt x="8350925" y="985105"/>
                  <a:pt x="8353387" y="1134566"/>
                </a:cubicBezTo>
                <a:cubicBezTo>
                  <a:pt x="8355849" y="1284027"/>
                  <a:pt x="8327395" y="1415159"/>
                  <a:pt x="8353387" y="1514098"/>
                </a:cubicBezTo>
                <a:cubicBezTo>
                  <a:pt x="8372959" y="1699721"/>
                  <a:pt x="8252239" y="1805793"/>
                  <a:pt x="8050560" y="1816925"/>
                </a:cubicBezTo>
                <a:cubicBezTo>
                  <a:pt x="7803116" y="1879651"/>
                  <a:pt x="7539332" y="1765222"/>
                  <a:pt x="7377103" y="1816925"/>
                </a:cubicBezTo>
                <a:cubicBezTo>
                  <a:pt x="7214874" y="1868628"/>
                  <a:pt x="7075314" y="1804669"/>
                  <a:pt x="6936078" y="1816925"/>
                </a:cubicBezTo>
                <a:cubicBezTo>
                  <a:pt x="6796842" y="1829181"/>
                  <a:pt x="6417514" y="1751797"/>
                  <a:pt x="6185144" y="1816925"/>
                </a:cubicBezTo>
                <a:cubicBezTo>
                  <a:pt x="5952774" y="1882053"/>
                  <a:pt x="5737163" y="1810139"/>
                  <a:pt x="5589165" y="1816925"/>
                </a:cubicBezTo>
                <a:cubicBezTo>
                  <a:pt x="5441167" y="1823711"/>
                  <a:pt x="5394423" y="1795132"/>
                  <a:pt x="5225617" y="1816925"/>
                </a:cubicBezTo>
                <a:cubicBezTo>
                  <a:pt x="5056811" y="1838718"/>
                  <a:pt x="4787069" y="1751097"/>
                  <a:pt x="4474683" y="1816925"/>
                </a:cubicBezTo>
                <a:cubicBezTo>
                  <a:pt x="4162297" y="1882753"/>
                  <a:pt x="4037404" y="1747856"/>
                  <a:pt x="3723749" y="1816925"/>
                </a:cubicBezTo>
                <a:cubicBezTo>
                  <a:pt x="3410094" y="1885994"/>
                  <a:pt x="3280843" y="1814531"/>
                  <a:pt x="3050292" y="1816925"/>
                </a:cubicBezTo>
                <a:cubicBezTo>
                  <a:pt x="2819741" y="1819319"/>
                  <a:pt x="2611752" y="1791116"/>
                  <a:pt x="2299358" y="1816925"/>
                </a:cubicBezTo>
                <a:cubicBezTo>
                  <a:pt x="1986964" y="1842734"/>
                  <a:pt x="1949069" y="1799700"/>
                  <a:pt x="1703379" y="1816925"/>
                </a:cubicBezTo>
                <a:cubicBezTo>
                  <a:pt x="1457689" y="1834150"/>
                  <a:pt x="1182833" y="1778657"/>
                  <a:pt x="1029922" y="1816925"/>
                </a:cubicBezTo>
                <a:cubicBezTo>
                  <a:pt x="877011" y="1855193"/>
                  <a:pt x="648701" y="1779234"/>
                  <a:pt x="302827" y="1816925"/>
                </a:cubicBezTo>
                <a:cubicBezTo>
                  <a:pt x="132733" y="1849685"/>
                  <a:pt x="-26545" y="1638966"/>
                  <a:pt x="0" y="1514098"/>
                </a:cubicBezTo>
                <a:cubicBezTo>
                  <a:pt x="-3642" y="1381387"/>
                  <a:pt x="36246" y="1247305"/>
                  <a:pt x="0" y="1122454"/>
                </a:cubicBezTo>
                <a:cubicBezTo>
                  <a:pt x="-36246" y="997603"/>
                  <a:pt x="42676" y="856760"/>
                  <a:pt x="0" y="742922"/>
                </a:cubicBezTo>
                <a:cubicBezTo>
                  <a:pt x="-42676" y="629084"/>
                  <a:pt x="47279" y="422132"/>
                  <a:pt x="0" y="302827"/>
                </a:cubicBezTo>
                <a:close/>
              </a:path>
              <a:path w="8353387" h="1816925" stroke="0" extrusionOk="0">
                <a:moveTo>
                  <a:pt x="0" y="302827"/>
                </a:moveTo>
                <a:cubicBezTo>
                  <a:pt x="-41573" y="123299"/>
                  <a:pt x="163886" y="21549"/>
                  <a:pt x="302827" y="0"/>
                </a:cubicBezTo>
                <a:cubicBezTo>
                  <a:pt x="606967" y="-64784"/>
                  <a:pt x="733566" y="64226"/>
                  <a:pt x="976284" y="0"/>
                </a:cubicBezTo>
                <a:cubicBezTo>
                  <a:pt x="1219002" y="-64226"/>
                  <a:pt x="1460414" y="49316"/>
                  <a:pt x="1649741" y="0"/>
                </a:cubicBezTo>
                <a:cubicBezTo>
                  <a:pt x="1839068" y="-49316"/>
                  <a:pt x="2100284" y="71601"/>
                  <a:pt x="2323197" y="0"/>
                </a:cubicBezTo>
                <a:cubicBezTo>
                  <a:pt x="2546110" y="-71601"/>
                  <a:pt x="2875489" y="36982"/>
                  <a:pt x="3074131" y="0"/>
                </a:cubicBezTo>
                <a:cubicBezTo>
                  <a:pt x="3272773" y="-36982"/>
                  <a:pt x="3300101" y="20241"/>
                  <a:pt x="3515156" y="0"/>
                </a:cubicBezTo>
                <a:cubicBezTo>
                  <a:pt x="3730212" y="-20241"/>
                  <a:pt x="3982987" y="63836"/>
                  <a:pt x="4111136" y="0"/>
                </a:cubicBezTo>
                <a:cubicBezTo>
                  <a:pt x="4239285" y="-63836"/>
                  <a:pt x="4482705" y="18260"/>
                  <a:pt x="4629638" y="0"/>
                </a:cubicBezTo>
                <a:cubicBezTo>
                  <a:pt x="4776571" y="-18260"/>
                  <a:pt x="4892422" y="20295"/>
                  <a:pt x="5070663" y="0"/>
                </a:cubicBezTo>
                <a:cubicBezTo>
                  <a:pt x="5248904" y="-20295"/>
                  <a:pt x="5456219" y="62545"/>
                  <a:pt x="5744119" y="0"/>
                </a:cubicBezTo>
                <a:cubicBezTo>
                  <a:pt x="6032019" y="-62545"/>
                  <a:pt x="5963970" y="42756"/>
                  <a:pt x="6107667" y="0"/>
                </a:cubicBezTo>
                <a:cubicBezTo>
                  <a:pt x="6251364" y="-42756"/>
                  <a:pt x="6384252" y="33351"/>
                  <a:pt x="6471214" y="0"/>
                </a:cubicBezTo>
                <a:cubicBezTo>
                  <a:pt x="6558176" y="-33351"/>
                  <a:pt x="6915762" y="49274"/>
                  <a:pt x="7144671" y="0"/>
                </a:cubicBezTo>
                <a:cubicBezTo>
                  <a:pt x="7373580" y="-49274"/>
                  <a:pt x="7755143" y="11270"/>
                  <a:pt x="8050560" y="0"/>
                </a:cubicBezTo>
                <a:cubicBezTo>
                  <a:pt x="8229689" y="-553"/>
                  <a:pt x="8356034" y="149950"/>
                  <a:pt x="8353387" y="302827"/>
                </a:cubicBezTo>
                <a:cubicBezTo>
                  <a:pt x="8386724" y="421866"/>
                  <a:pt x="8342906" y="506129"/>
                  <a:pt x="8353387" y="694471"/>
                </a:cubicBezTo>
                <a:cubicBezTo>
                  <a:pt x="8363868" y="882813"/>
                  <a:pt x="8308000" y="968990"/>
                  <a:pt x="8353387" y="1086116"/>
                </a:cubicBezTo>
                <a:cubicBezTo>
                  <a:pt x="8398774" y="1203243"/>
                  <a:pt x="8329151" y="1303325"/>
                  <a:pt x="8353387" y="1514098"/>
                </a:cubicBezTo>
                <a:cubicBezTo>
                  <a:pt x="8382370" y="1666564"/>
                  <a:pt x="8216988" y="1803684"/>
                  <a:pt x="8050560" y="1816925"/>
                </a:cubicBezTo>
                <a:cubicBezTo>
                  <a:pt x="7869986" y="1817611"/>
                  <a:pt x="7661846" y="1779610"/>
                  <a:pt x="7454581" y="1816925"/>
                </a:cubicBezTo>
                <a:cubicBezTo>
                  <a:pt x="7247316" y="1854240"/>
                  <a:pt x="7149965" y="1776215"/>
                  <a:pt x="7013556" y="1816925"/>
                </a:cubicBezTo>
                <a:cubicBezTo>
                  <a:pt x="6877147" y="1857635"/>
                  <a:pt x="6696314" y="1753862"/>
                  <a:pt x="6417576" y="1816925"/>
                </a:cubicBezTo>
                <a:cubicBezTo>
                  <a:pt x="6138838" y="1879988"/>
                  <a:pt x="6088024" y="1815416"/>
                  <a:pt x="5821597" y="1816925"/>
                </a:cubicBezTo>
                <a:cubicBezTo>
                  <a:pt x="5555170" y="1818434"/>
                  <a:pt x="5601953" y="1795092"/>
                  <a:pt x="5458049" y="1816925"/>
                </a:cubicBezTo>
                <a:cubicBezTo>
                  <a:pt x="5314145" y="1838758"/>
                  <a:pt x="5146938" y="1784557"/>
                  <a:pt x="5017025" y="1816925"/>
                </a:cubicBezTo>
                <a:cubicBezTo>
                  <a:pt x="4887112" y="1849293"/>
                  <a:pt x="4761899" y="1777215"/>
                  <a:pt x="4653477" y="1816925"/>
                </a:cubicBezTo>
                <a:cubicBezTo>
                  <a:pt x="4545055" y="1856635"/>
                  <a:pt x="4337489" y="1774117"/>
                  <a:pt x="4212452" y="1816925"/>
                </a:cubicBezTo>
                <a:cubicBezTo>
                  <a:pt x="4087416" y="1859733"/>
                  <a:pt x="3681494" y="1751580"/>
                  <a:pt x="3538995" y="1816925"/>
                </a:cubicBezTo>
                <a:cubicBezTo>
                  <a:pt x="3396496" y="1882270"/>
                  <a:pt x="3262930" y="1792628"/>
                  <a:pt x="3097971" y="1816925"/>
                </a:cubicBezTo>
                <a:cubicBezTo>
                  <a:pt x="2933012" y="1841222"/>
                  <a:pt x="2797406" y="1750194"/>
                  <a:pt x="2501991" y="1816925"/>
                </a:cubicBezTo>
                <a:cubicBezTo>
                  <a:pt x="2206576" y="1883656"/>
                  <a:pt x="2241316" y="1762384"/>
                  <a:pt x="1983489" y="1816925"/>
                </a:cubicBezTo>
                <a:cubicBezTo>
                  <a:pt x="1725662" y="1871466"/>
                  <a:pt x="1682928" y="1775525"/>
                  <a:pt x="1542464" y="1816925"/>
                </a:cubicBezTo>
                <a:cubicBezTo>
                  <a:pt x="1402000" y="1858325"/>
                  <a:pt x="691526" y="1776441"/>
                  <a:pt x="302827" y="1816925"/>
                </a:cubicBezTo>
                <a:cubicBezTo>
                  <a:pt x="121700" y="1791003"/>
                  <a:pt x="11246" y="1688311"/>
                  <a:pt x="0" y="1514098"/>
                </a:cubicBezTo>
                <a:cubicBezTo>
                  <a:pt x="-27639" y="1349239"/>
                  <a:pt x="33634" y="1306735"/>
                  <a:pt x="0" y="1146679"/>
                </a:cubicBezTo>
                <a:cubicBezTo>
                  <a:pt x="-33634" y="986623"/>
                  <a:pt x="3729" y="909030"/>
                  <a:pt x="0" y="767148"/>
                </a:cubicBezTo>
                <a:cubicBezTo>
                  <a:pt x="-3729" y="625266"/>
                  <a:pt x="17706" y="421849"/>
                  <a:pt x="0" y="30282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Arial"/>
              <a:sym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632769" y="676789"/>
            <a:ext cx="731520" cy="1920240"/>
            <a:chOff x="650133" y="1615234"/>
            <a:chExt cx="731520" cy="1920240"/>
          </a:xfrm>
        </p:grpSpPr>
        <p:sp>
          <p:nvSpPr>
            <p:cNvPr id="15" name="TextBox 14"/>
            <p:cNvSpPr txBox="1"/>
            <p:nvPr/>
          </p:nvSpPr>
          <p:spPr>
            <a:xfrm>
              <a:off x="650133" y="1615234"/>
              <a:ext cx="731520" cy="192024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41573" y="1700808"/>
              <a:ext cx="548640" cy="548640"/>
            </a:xfrm>
            <a:prstGeom prst="ellipse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</a:rPr>
                <a:t>&gt;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741466" y="2321457"/>
              <a:ext cx="548640" cy="548640"/>
            </a:xfrm>
            <a:prstGeom prst="ellipse">
              <a:avLst/>
            </a:prstGeom>
            <a:solidFill>
              <a:srgbClr val="FFFFA7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</a:rPr>
                <a:t>=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41359" y="2942106"/>
              <a:ext cx="548640" cy="54864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</a:rPr>
                <a:t>&lt;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88968" y="697844"/>
            <a:ext cx="3126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: 657 ….676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895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831975" y="0"/>
            <a:ext cx="609459" cy="609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812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5" b="1388"/>
          <a:stretch/>
        </p:blipFill>
        <p:spPr>
          <a:xfrm>
            <a:off x="2204" y="1241"/>
            <a:ext cx="12214413" cy="6855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196128-9090-4703-AB93-6D28355B4AC6}"/>
              </a:ext>
            </a:extLst>
          </p:cNvPr>
          <p:cNvSpPr txBox="1"/>
          <p:nvPr/>
        </p:nvSpPr>
        <p:spPr>
          <a:xfrm>
            <a:off x="2406919" y="1088597"/>
            <a:ext cx="8506567" cy="1323133"/>
          </a:xfrm>
          <a:prstGeom prst="rect">
            <a:avLst/>
          </a:prstGeom>
          <a:solidFill>
            <a:srgbClr val="FFFF9F"/>
          </a:solidFill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7998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lang="en-US" sz="7998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998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sở</a:t>
            </a:r>
            <a:r>
              <a:rPr lang="en-US" sz="7998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998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kẹo</a:t>
            </a:r>
            <a:r>
              <a:rPr lang="en-US" sz="7998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998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ngọt</a:t>
            </a:r>
            <a:endParaRPr lang="en-US" sz="7998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0241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DF01FF-BA13-428A-A27E-18CF44C2D5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4" r="1924"/>
          <a:stretch/>
        </p:blipFill>
        <p:spPr>
          <a:xfrm>
            <a:off x="2204" y="-8281"/>
            <a:ext cx="12187592" cy="6855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95A56B-FFFE-4D97-9F6A-1ED1BB681D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7664" r="11497" b="8029"/>
          <a:stretch/>
        </p:blipFill>
        <p:spPr>
          <a:xfrm>
            <a:off x="8249129" y="2267370"/>
            <a:ext cx="4019868" cy="3951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CE2F19-6DD4-44A7-B76A-EF33249C8E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73" y="3876875"/>
            <a:ext cx="3046898" cy="3046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E90BCA-E70E-42A8-8F63-07AA3F92B5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4477337" y="3648359"/>
            <a:ext cx="4330617" cy="304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BB24BF-4278-459B-87A7-8BE1003EC6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6111" r="6805" b="20139"/>
          <a:stretch/>
        </p:blipFill>
        <p:spPr>
          <a:xfrm>
            <a:off x="2953889" y="2267370"/>
            <a:ext cx="3349960" cy="2266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286E21-83D2-4749-9DB9-F0588D5F3C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8610" r="27501" b="8055"/>
          <a:stretch/>
        </p:blipFill>
        <p:spPr>
          <a:xfrm>
            <a:off x="32220" y="858180"/>
            <a:ext cx="2709703" cy="4323993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B6EDCD6-3A8D-4925-82BE-0AF20ED4F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0672" y="617539"/>
            <a:ext cx="706664" cy="82952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CA46F40-FFA3-40FC-99CB-144B255974C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9366" y="575749"/>
            <a:ext cx="706664" cy="829526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xmlns="" id="{CD2FC6C2-839C-4BE6-AEC3-D875C2D4629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1979" y="300018"/>
            <a:ext cx="706664" cy="829526"/>
          </a:xfrm>
          <a:prstGeom prst="rect">
            <a:avLst/>
          </a:prstGeom>
        </p:spPr>
      </p:pic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DE58CD09-C23A-4E03-A6ED-B93B88B67597}"/>
              </a:ext>
            </a:extLst>
          </p:cNvPr>
          <p:cNvSpPr/>
          <p:nvPr/>
        </p:nvSpPr>
        <p:spPr>
          <a:xfrm>
            <a:off x="10854506" y="5914852"/>
            <a:ext cx="964512" cy="780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321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42F44-70D7-4DC1-9566-A25FED34F3C2}"/>
              </a:ext>
            </a:extLst>
          </p:cNvPr>
          <p:cNvSpPr txBox="1"/>
          <p:nvPr/>
        </p:nvSpPr>
        <p:spPr>
          <a:xfrm>
            <a:off x="5743140" y="2780543"/>
            <a:ext cx="4957203" cy="341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168.........172</a:t>
            </a:r>
          </a:p>
          <a:p>
            <a:pPr defTabSz="914126">
              <a:defRPr/>
            </a:pPr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126">
              <a:defRPr/>
            </a:pPr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126">
              <a:defRPr/>
            </a:pPr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7283432" y="2625912"/>
            <a:ext cx="1241368" cy="230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  <a:p>
            <a:pPr defTabSz="914126">
              <a:defRPr/>
            </a:pPr>
            <a:endParaRPr lang="en-US" sz="7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150834" y="4411747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1B8CA2-FDAA-4B66-BAF3-7DC2A07A13CD}"/>
              </a:ext>
            </a:extLst>
          </p:cNvPr>
          <p:cNvSpPr txBox="1"/>
          <p:nvPr/>
        </p:nvSpPr>
        <p:spPr>
          <a:xfrm>
            <a:off x="6539935" y="1503907"/>
            <a:ext cx="4957203" cy="175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53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126">
              <a:defRPr/>
            </a:pPr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5536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42F44-70D7-4DC1-9566-A25FED34F3C2}"/>
              </a:ext>
            </a:extLst>
          </p:cNvPr>
          <p:cNvSpPr txBox="1"/>
          <p:nvPr/>
        </p:nvSpPr>
        <p:spPr>
          <a:xfrm>
            <a:off x="5743140" y="2780543"/>
            <a:ext cx="4957203" cy="341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861.........168</a:t>
            </a:r>
          </a:p>
          <a:p>
            <a:pPr defTabSz="914126">
              <a:defRPr/>
            </a:pPr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126">
              <a:defRPr/>
            </a:pPr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126">
              <a:defRPr/>
            </a:pPr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7342412" y="1550062"/>
            <a:ext cx="1241368" cy="341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defTabSz="914126">
              <a:defRPr/>
            </a:pPr>
            <a:endParaRPr lang="en-US" sz="7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-15446" y="4566797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1B8CA2-FDAA-4B66-BAF3-7DC2A07A13CD}"/>
              </a:ext>
            </a:extLst>
          </p:cNvPr>
          <p:cNvSpPr txBox="1"/>
          <p:nvPr/>
        </p:nvSpPr>
        <p:spPr>
          <a:xfrm>
            <a:off x="6539935" y="1503907"/>
            <a:ext cx="4957203" cy="175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53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126">
              <a:defRPr/>
            </a:pPr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186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42F44-70D7-4DC1-9566-A25FED34F3C2}"/>
              </a:ext>
            </a:extLst>
          </p:cNvPr>
          <p:cNvSpPr txBox="1"/>
          <p:nvPr/>
        </p:nvSpPr>
        <p:spPr>
          <a:xfrm>
            <a:off x="5743140" y="2780543"/>
            <a:ext cx="4957203" cy="341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998.........988</a:t>
            </a:r>
          </a:p>
          <a:p>
            <a:pPr defTabSz="914126">
              <a:defRPr/>
            </a:pPr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126">
              <a:defRPr/>
            </a:pPr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126">
              <a:defRPr/>
            </a:pPr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7283432" y="2625912"/>
            <a:ext cx="1241368" cy="230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defTabSz="914126">
              <a:defRPr/>
            </a:pPr>
            <a:endParaRPr lang="en-US" sz="7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-15446" y="4566796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1B8CA2-FDAA-4B66-BAF3-7DC2A07A13CD}"/>
              </a:ext>
            </a:extLst>
          </p:cNvPr>
          <p:cNvSpPr txBox="1"/>
          <p:nvPr/>
        </p:nvSpPr>
        <p:spPr>
          <a:xfrm>
            <a:off x="6539935" y="1503907"/>
            <a:ext cx="4957203" cy="175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53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126">
              <a:defRPr/>
            </a:pPr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234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50"/>
          <p:cNvGrpSpPr/>
          <p:nvPr/>
        </p:nvGrpSpPr>
        <p:grpSpPr>
          <a:xfrm>
            <a:off x="-1059690" y="803521"/>
            <a:ext cx="14394787" cy="5106128"/>
            <a:chOff x="-794767" y="602641"/>
            <a:chExt cx="10796090" cy="3829596"/>
          </a:xfrm>
        </p:grpSpPr>
        <p:grpSp>
          <p:nvGrpSpPr>
            <p:cNvPr id="1188" name="Google Shape;1188;p50"/>
            <p:cNvGrpSpPr/>
            <p:nvPr/>
          </p:nvGrpSpPr>
          <p:grpSpPr>
            <a:xfrm>
              <a:off x="-95077" y="983680"/>
              <a:ext cx="1700914" cy="563757"/>
              <a:chOff x="223350" y="3354150"/>
              <a:chExt cx="1111200" cy="368300"/>
            </a:xfrm>
          </p:grpSpPr>
          <p:sp>
            <p:nvSpPr>
              <p:cNvPr id="1189" name="Google Shape;1189;p50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50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50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50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50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50"/>
            <p:cNvGrpSpPr/>
            <p:nvPr/>
          </p:nvGrpSpPr>
          <p:grpSpPr>
            <a:xfrm>
              <a:off x="-794767" y="2509427"/>
              <a:ext cx="1700876" cy="563680"/>
              <a:chOff x="456975" y="1603100"/>
              <a:chExt cx="1111175" cy="368250"/>
            </a:xfrm>
          </p:grpSpPr>
          <p:sp>
            <p:nvSpPr>
              <p:cNvPr id="1195" name="Google Shape;1195;p5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5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5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5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5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50"/>
            <p:cNvGrpSpPr/>
            <p:nvPr/>
          </p:nvGrpSpPr>
          <p:grpSpPr>
            <a:xfrm>
              <a:off x="8280509" y="602641"/>
              <a:ext cx="1720815" cy="767473"/>
              <a:chOff x="8042384" y="2038616"/>
              <a:chExt cx="1720815" cy="767473"/>
            </a:xfrm>
          </p:grpSpPr>
          <p:sp>
            <p:nvSpPr>
              <p:cNvPr id="1201" name="Google Shape;1201;p50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50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50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50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50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50"/>
            <p:cNvGrpSpPr/>
            <p:nvPr/>
          </p:nvGrpSpPr>
          <p:grpSpPr>
            <a:xfrm>
              <a:off x="7454791" y="2571749"/>
              <a:ext cx="1288247" cy="574373"/>
              <a:chOff x="7624716" y="2969549"/>
              <a:chExt cx="1288247" cy="574373"/>
            </a:xfrm>
          </p:grpSpPr>
          <p:sp>
            <p:nvSpPr>
              <p:cNvPr id="1207" name="Google Shape;1207;p50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50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50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50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50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50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3" name="Google Shape;1213;p50"/>
            <p:cNvSpPr/>
            <p:nvPr/>
          </p:nvSpPr>
          <p:spPr>
            <a:xfrm>
              <a:off x="1001550" y="42939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0"/>
            <p:cNvSpPr/>
            <p:nvPr/>
          </p:nvSpPr>
          <p:spPr>
            <a:xfrm>
              <a:off x="7281000" y="42549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31" y="1"/>
                  </a:moveTo>
                  <a:cubicBezTo>
                    <a:pt x="17409" y="1"/>
                    <a:pt x="17060" y="219"/>
                    <a:pt x="16957" y="530"/>
                  </a:cubicBezTo>
                  <a:cubicBezTo>
                    <a:pt x="16344" y="2106"/>
                    <a:pt x="15060" y="3361"/>
                    <a:pt x="13454" y="3887"/>
                  </a:cubicBezTo>
                  <a:cubicBezTo>
                    <a:pt x="12933" y="4048"/>
                    <a:pt x="12398" y="4127"/>
                    <a:pt x="11866" y="4127"/>
                  </a:cubicBezTo>
                  <a:cubicBezTo>
                    <a:pt x="10671" y="4127"/>
                    <a:pt x="9492" y="3729"/>
                    <a:pt x="8522" y="2982"/>
                  </a:cubicBezTo>
                  <a:cubicBezTo>
                    <a:pt x="7734" y="2398"/>
                    <a:pt x="7092" y="1610"/>
                    <a:pt x="6713" y="705"/>
                  </a:cubicBezTo>
                  <a:cubicBezTo>
                    <a:pt x="6614" y="495"/>
                    <a:pt x="6425" y="405"/>
                    <a:pt x="6230" y="405"/>
                  </a:cubicBezTo>
                  <a:cubicBezTo>
                    <a:pt x="5965" y="405"/>
                    <a:pt x="5688" y="570"/>
                    <a:pt x="5604" y="822"/>
                  </a:cubicBezTo>
                  <a:cubicBezTo>
                    <a:pt x="4903" y="3099"/>
                    <a:pt x="2656" y="4791"/>
                    <a:pt x="321" y="4996"/>
                  </a:cubicBezTo>
                  <a:cubicBezTo>
                    <a:pt x="0" y="5025"/>
                    <a:pt x="0" y="5463"/>
                    <a:pt x="321" y="5492"/>
                  </a:cubicBezTo>
                  <a:lnTo>
                    <a:pt x="321" y="5521"/>
                  </a:lnTo>
                  <a:cubicBezTo>
                    <a:pt x="445" y="5529"/>
                    <a:pt x="569" y="5532"/>
                    <a:pt x="692" y="5532"/>
                  </a:cubicBezTo>
                  <a:cubicBezTo>
                    <a:pt x="2973" y="5532"/>
                    <a:pt x="5045" y="4246"/>
                    <a:pt x="6211" y="2326"/>
                  </a:cubicBezTo>
                  <a:lnTo>
                    <a:pt x="6211" y="2326"/>
                  </a:lnTo>
                  <a:cubicBezTo>
                    <a:pt x="7501" y="4435"/>
                    <a:pt x="9716" y="5482"/>
                    <a:pt x="11931" y="5482"/>
                  </a:cubicBezTo>
                  <a:cubicBezTo>
                    <a:pt x="14163" y="5482"/>
                    <a:pt x="16396" y="4418"/>
                    <a:pt x="17679" y="2306"/>
                  </a:cubicBezTo>
                  <a:lnTo>
                    <a:pt x="17679" y="2306"/>
                  </a:lnTo>
                  <a:cubicBezTo>
                    <a:pt x="18882" y="4034"/>
                    <a:pt x="20821" y="4922"/>
                    <a:pt x="22770" y="4922"/>
                  </a:cubicBezTo>
                  <a:cubicBezTo>
                    <a:pt x="24433" y="4922"/>
                    <a:pt x="26103" y="4275"/>
                    <a:pt x="27328" y="2949"/>
                  </a:cubicBezTo>
                  <a:lnTo>
                    <a:pt x="27328" y="2949"/>
                  </a:lnTo>
                  <a:cubicBezTo>
                    <a:pt x="27585" y="3251"/>
                    <a:pt x="27911" y="3500"/>
                    <a:pt x="28251" y="3682"/>
                  </a:cubicBezTo>
                  <a:cubicBezTo>
                    <a:pt x="29185" y="4149"/>
                    <a:pt x="30236" y="4412"/>
                    <a:pt x="31257" y="4499"/>
                  </a:cubicBezTo>
                  <a:cubicBezTo>
                    <a:pt x="31655" y="4531"/>
                    <a:pt x="32053" y="4547"/>
                    <a:pt x="32450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06" y="4208"/>
                    <a:pt x="36832" y="3916"/>
                    <a:pt x="37707" y="3274"/>
                  </a:cubicBezTo>
                  <a:cubicBezTo>
                    <a:pt x="37999" y="3128"/>
                    <a:pt x="38116" y="2778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6" y="2311"/>
                    <a:pt x="35489" y="2661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6" y="3011"/>
                    <a:pt x="30090" y="2836"/>
                    <a:pt x="29273" y="2544"/>
                  </a:cubicBezTo>
                  <a:cubicBezTo>
                    <a:pt x="29010" y="2427"/>
                    <a:pt x="28747" y="2281"/>
                    <a:pt x="28543" y="2077"/>
                  </a:cubicBezTo>
                  <a:cubicBezTo>
                    <a:pt x="28339" y="1931"/>
                    <a:pt x="28222" y="1668"/>
                    <a:pt x="28280" y="1406"/>
                  </a:cubicBezTo>
                  <a:cubicBezTo>
                    <a:pt x="28316" y="958"/>
                    <a:pt x="27924" y="697"/>
                    <a:pt x="27534" y="697"/>
                  </a:cubicBezTo>
                  <a:cubicBezTo>
                    <a:pt x="27288" y="697"/>
                    <a:pt x="27044" y="801"/>
                    <a:pt x="26909" y="1026"/>
                  </a:cubicBezTo>
                  <a:cubicBezTo>
                    <a:pt x="25976" y="2662"/>
                    <a:pt x="24360" y="3453"/>
                    <a:pt x="22753" y="3453"/>
                  </a:cubicBezTo>
                  <a:cubicBezTo>
                    <a:pt x="20890" y="3453"/>
                    <a:pt x="19038" y="2392"/>
                    <a:pt x="18270" y="355"/>
                  </a:cubicBezTo>
                  <a:cubicBezTo>
                    <a:pt x="18163" y="105"/>
                    <a:pt x="17953" y="1"/>
                    <a:pt x="17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0"/>
            <p:cNvSpPr/>
            <p:nvPr/>
          </p:nvSpPr>
          <p:spPr>
            <a:xfrm>
              <a:off x="8277338" y="381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0"/>
            <p:cNvSpPr/>
            <p:nvPr/>
          </p:nvSpPr>
          <p:spPr>
            <a:xfrm>
              <a:off x="554025" y="367262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0"/>
            <p:cNvSpPr/>
            <p:nvPr/>
          </p:nvSpPr>
          <p:spPr>
            <a:xfrm>
              <a:off x="755375" y="1959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0"/>
            <p:cNvSpPr/>
            <p:nvPr/>
          </p:nvSpPr>
          <p:spPr>
            <a:xfrm>
              <a:off x="1708275" y="1748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0"/>
            <p:cNvSpPr/>
            <p:nvPr/>
          </p:nvSpPr>
          <p:spPr>
            <a:xfrm>
              <a:off x="7120800" y="1610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83091" y="950855"/>
            <a:ext cx="2951480" cy="1133475"/>
            <a:chOff x="4783091" y="950855"/>
            <a:chExt cx="2951480" cy="1133475"/>
          </a:xfrm>
        </p:grpSpPr>
        <p:pic>
          <p:nvPicPr>
            <p:cNvPr id="39" name="Picture 38"/>
            <p:cNvPicPr/>
            <p:nvPr/>
          </p:nvPicPr>
          <p:blipFill>
            <a:blip r:embed="rId4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4783091" y="950855"/>
              <a:ext cx="2951480" cy="1133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5516480" y="1192322"/>
              <a:ext cx="148470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acifico" panose="00000500000000000000" pitchFamily="2" charset="0"/>
                  <a:ea typeface="FZHei-B01S" panose="03000509000000000000" pitchFamily="65" charset="-122"/>
                  <a:cs typeface="Calibri" panose="020F0502020204030204" pitchFamily="34" charset="0"/>
                  <a:sym typeface="+mn-lt"/>
                </a:rPr>
                <a:t>Toán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cifico" panose="00000500000000000000" pitchFamily="2" charset="0"/>
                <a:cs typeface="Arial"/>
                <a:sym typeface="Arial"/>
              </a:endParaRPr>
            </a:p>
          </p:txBody>
        </p:sp>
      </p:grpSp>
      <p:pic>
        <p:nvPicPr>
          <p:cNvPr id="43" name="图片 4"/>
          <p:cNvPicPr>
            <a:picLocks noChangeAspect="1"/>
          </p:cNvPicPr>
          <p:nvPr/>
        </p:nvPicPr>
        <p:blipFill>
          <a:blip r:embed="rId5"/>
          <a:srcRect l="73750"/>
          <a:stretch>
            <a:fillRect/>
          </a:stretch>
        </p:blipFill>
        <p:spPr>
          <a:xfrm>
            <a:off x="10303162" y="-68580"/>
            <a:ext cx="2304415" cy="1393825"/>
          </a:xfrm>
          <a:prstGeom prst="rect">
            <a:avLst/>
          </a:prstGeom>
        </p:spPr>
      </p:pic>
      <p:pic>
        <p:nvPicPr>
          <p:cNvPr id="44" name="图片 4"/>
          <p:cNvPicPr>
            <a:picLocks noChangeAspect="1"/>
          </p:cNvPicPr>
          <p:nvPr/>
        </p:nvPicPr>
        <p:blipFill>
          <a:blip r:embed="rId5"/>
          <a:srcRect l="73750"/>
          <a:stretch>
            <a:fillRect/>
          </a:stretch>
        </p:blipFill>
        <p:spPr>
          <a:xfrm flipH="1">
            <a:off x="-10795" y="-68580"/>
            <a:ext cx="2304415" cy="1393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6E5416-0D29-47B3-A894-1BEF3D0624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270" y="2006509"/>
            <a:ext cx="10870110" cy="50357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4936" r="9865" b="25781"/>
          <a:stretch/>
        </p:blipFill>
        <p:spPr>
          <a:xfrm>
            <a:off x="2024246" y="2614405"/>
            <a:ext cx="7515607" cy="2043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Toán 2 -  Bài 53- Luyện tập (Tiết 2)"/>
  <p:tag name="ISPRING_ULTRA_SCORM_COURSE_ID" val="A53BC88B-8478-4E82-A603-20C1BBCB765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001Bd{8CF2C55F-B145-460A-B1B2-D144E4C14B2C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oán 2 -  Bài 53- Luyện tập (Tiết 2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1FD305-02C4-4AB6-AAE1-564E106C0FE3}:2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041A12-02DA-46C4-9D19-45FED5A7E358}:2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5C0A8C-971F-4C10-ADB6-370EDE1AFC72}:26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AC5E45-4F99-4DCF-A288-E5F7801E730F}:262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8A66DF-2DAA-4A72-BF0C-9B93440F0DD0}:25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F58D0B-60D7-48B3-9C9E-7D3FC96CC7D0}:50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79323A-215D-4DB4-9AC3-B52224E32417}:29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14F34B-E96C-4314-A2A9-8171E55E127C}:29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EDC96E-C4A3-405A-9DEA-28662684C798}:33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6D2060-EFAE-447F-B7FF-FE3801E6E6A8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23CCAF-D5F9-4EE5-AC8B-DC02800EA45C}:34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93CEB3-7989-4E70-A0F7-1055511B3D12}:34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983119-4EB4-4577-80AD-0F284A4ACD97}:34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A485F1-C2CA-47F8-A5E1-784E8CF7F0BC}:34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04B174-CD87-451A-A083-266FF6D040AE}:34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F29151-7C9F-44E4-A860-D63061274D6D}:5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4EF423-7DD1-4948-B9C9-2C4A11A6BDAB}:34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EF1E7A-A2BB-4672-84DD-11B682CD9BC8}:34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C9F4EC-0987-471C-8E4A-5D127CACFBE2}:2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E79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262</Words>
  <Application>Microsoft Office PowerPoint</Application>
  <PresentationFormat>Widescreen</PresentationFormat>
  <Paragraphs>87</Paragraphs>
  <Slides>19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53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Coiny</vt:lpstr>
      <vt:lpstr>Cooper Black</vt:lpstr>
      <vt:lpstr>等线</vt:lpstr>
      <vt:lpstr>等线</vt:lpstr>
      <vt:lpstr>Fira Sans Extra Condensed Medium</vt:lpstr>
      <vt:lpstr>FZHei-B01S</vt:lpstr>
      <vt:lpstr>ITC Avant Garde Std Bk</vt:lpstr>
      <vt:lpstr>Life Savers ExtraBold</vt:lpstr>
      <vt:lpstr>Livvic</vt:lpstr>
      <vt:lpstr>Pacifico</vt:lpstr>
      <vt:lpstr>Roboto Condensed Light</vt:lpstr>
      <vt:lpstr>Roboto Slab Light</vt:lpstr>
      <vt:lpstr>SVN-Fiolex Girls</vt:lpstr>
      <vt:lpstr>Times New Roman</vt:lpstr>
      <vt:lpstr>VNI-Avo</vt:lpstr>
      <vt:lpstr>字魂59号-创粗黑</vt:lpstr>
      <vt:lpstr>思源黑体 CN Regular</vt:lpstr>
      <vt:lpstr>Office Theme</vt:lpstr>
      <vt:lpstr>1_Office 主题</vt:lpstr>
      <vt:lpstr>千图网海量PPT模板www.58pic.com​​</vt:lpstr>
      <vt:lpstr>2_Office 主题</vt:lpstr>
      <vt:lpstr>https://www.freeppt7.com</vt:lpstr>
      <vt:lpstr>4_Office 主题</vt:lpstr>
      <vt:lpstr>3_Office Theme</vt:lpstr>
      <vt:lpstr>Elementary Geography Lesson by Slidesgo</vt:lpstr>
      <vt:lpstr>2_Office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2 -  Bài 53- Luyện tập (Tiết 2)</dc:title>
  <dc:creator>tran thao</dc:creator>
  <cp:lastModifiedBy>Admin</cp:lastModifiedBy>
  <cp:revision>75</cp:revision>
  <dcterms:created xsi:type="dcterms:W3CDTF">2021-07-20T01:55:21Z</dcterms:created>
  <dcterms:modified xsi:type="dcterms:W3CDTF">2025-03-11T05:44:42Z</dcterms:modified>
</cp:coreProperties>
</file>