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5" r:id="rId3"/>
  </p:sldMasterIdLst>
  <p:notesMasterIdLst>
    <p:notesMasterId r:id="rId8"/>
  </p:notesMasterIdLst>
  <p:sldIdLst>
    <p:sldId id="520" r:id="rId4"/>
    <p:sldId id="327" r:id="rId5"/>
    <p:sldId id="375" r:id="rId6"/>
    <p:sldId id="476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2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3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7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2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43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5" y="2916030"/>
            <a:ext cx="3614775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5" y="2121135"/>
            <a:ext cx="1577607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3649929"/>
            <a:ext cx="3289593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807533"/>
            <a:ext cx="5484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2622913"/>
            <a:ext cx="2381048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2" y="3113689"/>
            <a:ext cx="2099299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6" y="2514475"/>
            <a:ext cx="2381057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3007628"/>
            <a:ext cx="2099362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2418200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9074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4912767"/>
            <a:ext cx="2381112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5416133"/>
            <a:ext cx="209928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4924833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54146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2" y="4912667"/>
            <a:ext cx="2380995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100" y="5413294"/>
            <a:ext cx="2099375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1" y="6322745"/>
            <a:ext cx="450323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105887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904287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5140013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4938413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105887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1904287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5140013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4938413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2581087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2581087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5615213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5615213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4787794" y="3353297"/>
            <a:ext cx="2594817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4743656" y="2706023"/>
            <a:ext cx="2553173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427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944133"/>
            <a:ext cx="29691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8" y="2742513"/>
            <a:ext cx="3945435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2564367"/>
            <a:ext cx="34251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4051100"/>
            <a:ext cx="3086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4802733"/>
            <a:ext cx="29448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807533"/>
            <a:ext cx="61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847860"/>
            <a:ext cx="66942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5"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5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0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2293367"/>
            <a:ext cx="48717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08433" y="910267"/>
            <a:ext cx="23322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2850" y="2651967"/>
            <a:ext cx="5457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586550" y="4106533"/>
            <a:ext cx="5970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800767"/>
            <a:ext cx="6858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3662900"/>
            <a:ext cx="7332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41" y="-14085"/>
            <a:ext cx="917779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-935415" y="3274753"/>
            <a:ext cx="11622831" cy="3581011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48" name="14"/>
          <p:cNvGrpSpPr/>
          <p:nvPr/>
        </p:nvGrpSpPr>
        <p:grpSpPr>
          <a:xfrm>
            <a:off x="2045504" y="1412875"/>
            <a:ext cx="4575942" cy="2016125"/>
            <a:chOff x="2118480" y="1316166"/>
            <a:chExt cx="1535870" cy="1512168"/>
          </a:xfrm>
        </p:grpSpPr>
        <p:sp>
          <p:nvSpPr>
            <p:cNvPr id="49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0" name="TextBox 67"/>
            <p:cNvSpPr txBox="1"/>
            <p:nvPr/>
          </p:nvSpPr>
          <p:spPr>
            <a:xfrm>
              <a:off x="2276024" y="1535340"/>
              <a:ext cx="1378326" cy="1177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96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 3</a:t>
              </a:r>
              <a:endParaRPr kumimoji="0" lang="zh-CN" altLang="en-US" sz="96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1183" y="581002"/>
            <a:ext cx="573161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>
            <a:fillRect/>
          </a:stretch>
        </p:blipFill>
        <p:spPr>
          <a:xfrm>
            <a:off x="5046716" y="3753928"/>
            <a:ext cx="2116084" cy="210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1500668" y="1709634"/>
            <a:ext cx="3071332" cy="43375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8F743A7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6"/>
          <a:srcRect l="9693" t="3409" r="9785" b="15897"/>
          <a:stretch/>
        </p:blipFill>
        <p:spPr>
          <a:xfrm>
            <a:off x="2273909" y="1568441"/>
            <a:ext cx="4620879" cy="4781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800" kern="0" dirty="0">
                <a:solidFill>
                  <a:srgbClr val="FFAB40">
                    <a:lumMod val="5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X 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en-US" sz="3200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Cỡ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sz="2133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2244" y="1427197"/>
            <a:ext cx="2661587" cy="29208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1113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2751390" y="2197892"/>
            <a:ext cx="5332043" cy="24618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098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152400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190797" y="3429000"/>
            <a:ext cx="2263295" cy="38279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A000AAF-9454-4936-81F1-5DB7C0E05F0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Việt 2 Chữ hoa X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84D92E-4EB8-471D-AFFA-D3D6B197D3C8}:5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5E2E3D-49E7-4B6F-A5DB-B5725445E29E}:3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B7F4EB-AC49-4473-A250-DBFB84C1E235}:3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3FA132-0EB6-473E-B9E9-1FD4324E220A}:476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32</Words>
  <Application>Microsoft Office PowerPoint</Application>
  <PresentationFormat>On-screen Show (4:3)</PresentationFormat>
  <Paragraphs>9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22" baseType="lpstr">
      <vt:lpstr>Microsoft YaHei</vt:lpstr>
      <vt:lpstr>SimSun</vt:lpstr>
      <vt:lpstr>Arial</vt:lpstr>
      <vt:lpstr>Calibri</vt:lpstr>
      <vt:lpstr>Calibri Light</vt:lpstr>
      <vt:lpstr>HP001 5 hàng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UTM Avo</vt:lpstr>
      <vt:lpstr>Volicy Bulletin Board Thesis by Slidesgo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 Chữ hoa X</dc:title>
  <dc:creator>Lenovo</dc:creator>
  <cp:lastModifiedBy>Admin</cp:lastModifiedBy>
  <cp:revision>84</cp:revision>
  <dcterms:created xsi:type="dcterms:W3CDTF">2021-06-19T10:18:00Z</dcterms:created>
  <dcterms:modified xsi:type="dcterms:W3CDTF">2025-03-09T15:34:19Z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