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6" r:id="rId2"/>
  </p:sldMasterIdLst>
  <p:notesMasterIdLst>
    <p:notesMasterId r:id="rId14"/>
  </p:notesMasterIdLst>
  <p:sldIdLst>
    <p:sldId id="357" r:id="rId3"/>
    <p:sldId id="358" r:id="rId4"/>
    <p:sldId id="360" r:id="rId5"/>
    <p:sldId id="400" r:id="rId6"/>
    <p:sldId id="399" r:id="rId7"/>
    <p:sldId id="402" r:id="rId8"/>
    <p:sldId id="403" r:id="rId9"/>
    <p:sldId id="363" r:id="rId10"/>
    <p:sldId id="366" r:id="rId11"/>
    <p:sldId id="401" r:id="rId12"/>
    <p:sldId id="404" r:id="rId13"/>
  </p:sldIdLst>
  <p:sldSz cx="6858000" cy="51435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alam" panose="020B0604020202020204" charset="0"/>
      <p:regular r:id="rId19"/>
      <p:bold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110" d="100"/>
          <a:sy n="110" d="100"/>
        </p:scale>
        <p:origin x="8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7213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97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3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78B487C-E172-4D72-832D-5805DC92350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849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6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2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4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89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8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98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30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5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4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srgbClr val="BAE5E4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20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1350" kern="1200" dirty="0">
              <a:solidFill>
                <a:srgbClr val="213054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70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srgbClr val="BAE5E4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2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1350" kern="1200" dirty="0">
              <a:solidFill>
                <a:srgbClr val="213054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683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srgbClr val="BAE5E4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097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1350" kern="1200" dirty="0">
              <a:solidFill>
                <a:srgbClr val="213054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71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srgbClr val="BAE5E4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39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1350" kern="1200" dirty="0">
              <a:solidFill>
                <a:srgbClr val="213054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99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1350" kern="1200" dirty="0">
              <a:solidFill>
                <a:srgbClr val="213054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3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1350" kern="1200" dirty="0">
              <a:solidFill>
                <a:srgbClr val="213054"/>
              </a:solidFill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86F1B77-F50D-44F5-A1F5-BDDE5CA1C989}"/>
              </a:ext>
            </a:extLst>
          </p:cNvPr>
          <p:cNvSpPr/>
          <p:nvPr userDrawn="1"/>
        </p:nvSpPr>
        <p:spPr>
          <a:xfrm>
            <a:off x="4859677" y="4928056"/>
            <a:ext cx="10118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ea typeface="+mn-ea"/>
                <a:cs typeface="+mn-cs"/>
              </a:rPr>
              <a:t>Design by: </a:t>
            </a:r>
            <a:r>
              <a:rPr lang="en-US" sz="600" kern="1200" dirty="0" err="1">
                <a:ea typeface="+mn-ea"/>
                <a:cs typeface="+mn-cs"/>
              </a:rPr>
              <a:t>Hương</a:t>
            </a:r>
            <a:r>
              <a:rPr lang="en-US" sz="600" kern="1200" dirty="0">
                <a:ea typeface="+mn-ea"/>
                <a:cs typeface="+mn-cs"/>
              </a:rPr>
              <a:t> </a:t>
            </a:r>
            <a:r>
              <a:rPr lang="en-US" sz="600" kern="1200" dirty="0" err="1">
                <a:ea typeface="+mn-ea"/>
                <a:cs typeface="+mn-cs"/>
              </a:rPr>
              <a:t>Thảo</a:t>
            </a:r>
            <a:endParaRPr lang="x-none" sz="600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07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62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20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7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0118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ea typeface="+mn-ea"/>
                <a:cs typeface="+mn-cs"/>
              </a:rPr>
              <a:t>Design by: </a:t>
            </a:r>
            <a:r>
              <a:rPr lang="en-US" sz="600" kern="1200" dirty="0" err="1">
                <a:ea typeface="+mn-ea"/>
                <a:cs typeface="+mn-cs"/>
              </a:rPr>
              <a:t>Hương</a:t>
            </a:r>
            <a:r>
              <a:rPr lang="en-US" sz="600" kern="1200" dirty="0">
                <a:ea typeface="+mn-ea"/>
                <a:cs typeface="+mn-cs"/>
              </a:rPr>
              <a:t> </a:t>
            </a:r>
            <a:r>
              <a:rPr lang="en-US" sz="600" kern="1200" dirty="0" err="1">
                <a:ea typeface="+mn-ea"/>
                <a:cs typeface="+mn-cs"/>
              </a:rPr>
              <a:t>Thảo</a:t>
            </a:r>
            <a:endParaRPr lang="x-none" sz="600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2855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140418" y="498452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29873" y="1294388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Một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thít</a:t>
            </a:r>
            <a:r>
              <a:rPr lang="en-US" sz="2400" dirty="0" smtClean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113287" y="1455174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452868" y="1426135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889672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778360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29873" y="2655503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168943" y="2773395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52868" y="2773395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211929" y="3312976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639764" y="3825275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751076" y="3825275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00F375-E67A-6DC3-A308-1F9754422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50"/>
            <a:ext cx="6857999" cy="4031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215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32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nhở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01912" y="2079892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DẪM CHÂN LÊN CỎ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VỨT RÁC BỪA BÃI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HÁI HOA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1042420" y="2975081"/>
            <a:ext cx="1165823" cy="505606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57777" y="3501871"/>
            <a:ext cx="1165823" cy="505606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49246" y="3020591"/>
            <a:ext cx="1165823" cy="505606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0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1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=""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34775" y="510748"/>
            <a:ext cx="467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CỎ NON CƯỜI RỒI</a:t>
            </a:r>
            <a:endParaRPr lang="en-US" sz="3600" b="1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10157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92" y="1986892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1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045755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5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bừng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tỉnh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giấc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ngủ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sửa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soạn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6" y="3040819"/>
            <a:ext cx="341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nhoẻn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miệng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95457"/>
            <a:chOff x="460224" y="1435196"/>
            <a:chExt cx="5996762" cy="495457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sửa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soạn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1405704"/>
            <a:ext cx="451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321627"/>
            <a:ext cx="1571463" cy="495457"/>
            <a:chOff x="460224" y="1435196"/>
            <a:chExt cx="1571463" cy="495457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thút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thít</a:t>
              </a:r>
              <a:endParaRPr lang="vi-VN" sz="20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233459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B4B329F-3866-4140-881D-E96113B0CF1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Việt 2- Cỏ non cười rồi ( Tiết 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2CE60D-91B4-417D-8E04-607059B77DAB}:3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23C300-A544-4D05-84BD-5A52C6E88CA3}:4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A365EC-97DC-4167-98C0-33030400498D}:4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DF7354-6B8D-4B3D-9AA4-5B0DF3F04523}:3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17C8C0-9B13-4DD4-9C6C-C1FD3FE864C8}:3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CDA63A-8E25-45ED-977D-C4CE87917F65}:3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AAF0AA-1279-4D4D-A22F-C5C074D201F2}:4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C9FC13-EF8C-4832-B57A-9A3A439A9E93}:3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16F0AA-9D40-444E-9BBB-9C86C6615BC7}:4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59CC74-1B2D-4F4F-B4F8-A5A513D8425D}:4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2D549A-3CC3-49BA-AFA0-168744E9BA74}:363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648</Words>
  <Application>Microsoft Office PowerPoint</Application>
  <PresentationFormat>Custom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UTM Cookies</vt:lpstr>
      <vt:lpstr>UTM Avo</vt:lpstr>
      <vt:lpstr>Calibri</vt:lpstr>
      <vt:lpstr>Kalam</vt:lpstr>
      <vt:lpstr>Montserrat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2- Cỏ non cười rồi ( Tiết 1)</dc:title>
  <dc:creator>L.U</dc:creator>
  <cp:lastModifiedBy>Admin</cp:lastModifiedBy>
  <cp:revision>137</cp:revision>
  <dcterms:modified xsi:type="dcterms:W3CDTF">2025-03-11T05:10:04Z</dcterms:modified>
</cp:coreProperties>
</file>