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3"/>
  </p:notesMasterIdLst>
  <p:sldIdLst>
    <p:sldId id="357" r:id="rId2"/>
    <p:sldId id="360" r:id="rId3"/>
    <p:sldId id="365" r:id="rId4"/>
    <p:sldId id="409" r:id="rId5"/>
    <p:sldId id="410" r:id="rId6"/>
    <p:sldId id="404" r:id="rId7"/>
    <p:sldId id="412" r:id="rId8"/>
    <p:sldId id="413" r:id="rId9"/>
    <p:sldId id="367" r:id="rId10"/>
    <p:sldId id="411" r:id="rId11"/>
    <p:sldId id="372" r:id="rId12"/>
  </p:sldIdLst>
  <p:sldSz cx="6858000" cy="5143500"/>
  <p:notesSz cx="6858000" cy="9144000"/>
  <p:embeddedFontLst>
    <p:embeddedFont>
      <p:font typeface="Kalam" panose="020B0604020202020204" charset="0"/>
      <p:regular r:id="rId14"/>
      <p:bold r:id="rId15"/>
    </p:embeddedFont>
    <p:embeddedFont>
      <p:font typeface="Montserrat" panose="00000500000000000000" pitchFamily="2" charset="0"/>
      <p:regular r:id="rId16"/>
      <p:bold r:id="rId17"/>
      <p:italic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110" d="100"/>
          <a:sy n="110" d="100"/>
        </p:scale>
        <p:origin x="8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7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315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24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140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437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588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874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526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937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706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9262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smtClean="0">
                <a:solidFill>
                  <a:srgbClr val="FB5B53"/>
                </a:solidFill>
                <a:latin typeface="UTM Cookies" panose="02040603050506020204" pitchFamily="18" charset="0"/>
              </a:rPr>
              <a:t>HÀNH TINH XANH CỦA EM</a:t>
            </a:r>
            <a:endParaRPr lang="en-US" sz="4000" dirty="0">
              <a:solidFill>
                <a:srgbClr val="FB5B53"/>
              </a:solidFill>
              <a:latin typeface="UTM Cookies" panose="02040603050506020204" pitchFamily="18" charset="0"/>
            </a:endParaRPr>
          </a:p>
        </p:txBody>
      </p:sp>
      <p:pic>
        <p:nvPicPr>
          <p:cNvPr id="4" name="Picture 3" descr="Screen Clipping"/>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140418" y="498452"/>
            <a:ext cx="4350836" cy="4260536"/>
          </a:xfrm>
          <a:prstGeom prst="ellipse">
            <a:avLst/>
          </a:prstGeom>
          <a:effectLst>
            <a:glow rad="101600">
              <a:srgbClr val="92D050">
                <a:alpha val="60000"/>
              </a:srgbClr>
            </a:glow>
          </a:effectLst>
        </p:spPr>
      </p:pic>
    </p:spTree>
    <p:custDataLst>
      <p:tags r:id="rId1"/>
    </p:custDataLst>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a:t>
            </a:r>
            <a:r>
              <a:rPr lang="en-US" sz="2000" b="1" smtClean="0">
                <a:latin typeface="UTM Avo" panose="02040603050506020204" pitchFamily="18" charset="0"/>
              </a:rPr>
              <a:t>. </a:t>
            </a:r>
            <a:r>
              <a:rPr lang="en-US" sz="2000" smtClean="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smtClean="0">
                <a:solidFill>
                  <a:srgbClr val="C00000"/>
                </a:solidFill>
                <a:latin typeface="UTM Avo" panose="02040603050506020204" pitchFamily="18" charset="0"/>
              </a:rPr>
              <a:t>Bạn Lan đang nhoẻn </a:t>
            </a:r>
            <a:r>
              <a:rPr lang="en-US" sz="2000" err="1" smtClean="0">
                <a:solidFill>
                  <a:srgbClr val="C00000"/>
                </a:solidFill>
                <a:latin typeface="UTM Avo" panose="02040603050506020204" pitchFamily="18" charset="0"/>
              </a:rPr>
              <a:t>miệng</a:t>
            </a:r>
            <a:r>
              <a:rPr lang="en-US" sz="2000" smtClean="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a:extLst>
              <a:ext uri="{FF2B5EF4-FFF2-40B4-BE49-F238E27FC236}">
                <a16:creationId xmlns="" xmlns:a16="http://schemas.microsoft.com/office/drawing/2014/main" id="{166231DB-40FF-4C3A-B8D2-2317012A90F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1725;p64"/>
          <p:cNvGrpSpPr/>
          <p:nvPr/>
        </p:nvGrpSpPr>
        <p:grpSpPr>
          <a:xfrm rot="-1723955">
            <a:off x="1087919" y="406428"/>
            <a:ext cx="222757" cy="246344"/>
            <a:chOff x="5414907" y="2017485"/>
            <a:chExt cx="220338" cy="243702"/>
          </a:xfrm>
        </p:grpSpPr>
        <p:sp>
          <p:nvSpPr>
            <p:cNvPr id="68"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1725;p64"/>
          <p:cNvGrpSpPr/>
          <p:nvPr/>
        </p:nvGrpSpPr>
        <p:grpSpPr>
          <a:xfrm rot="6447076">
            <a:off x="1019839" y="1209110"/>
            <a:ext cx="272654" cy="312812"/>
            <a:chOff x="5365548" y="2017485"/>
            <a:chExt cx="269696" cy="309455"/>
          </a:xfrm>
        </p:grpSpPr>
        <p:sp>
          <p:nvSpPr>
            <p:cNvPr id="73"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213962" y="1733954"/>
            <a:ext cx="5158845"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TẠM BIỆT CÁC EM</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6445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 xmlns:a16="http://schemas.microsoft.com/office/drawing/2014/main" id="{BDC5CE40-1276-45C8-A43B-95F4B8826CB8}"/>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3" name="TextBox 22">
              <a:extLst>
                <a:ext uri="{FF2B5EF4-FFF2-40B4-BE49-F238E27FC236}">
                  <a16:creationId xmlns="" xmlns:a16="http://schemas.microsoft.com/office/drawing/2014/main" id="{D0BBE2AD-294A-48DF-B8A0-D8D32093CB5F}"/>
                </a:ext>
              </a:extLst>
            </p:cNvPr>
            <p:cNvSpPr txBox="1"/>
            <p:nvPr/>
          </p:nvSpPr>
          <p:spPr>
            <a:xfrm>
              <a:off x="2447589" y="2552809"/>
              <a:ext cx="3041009" cy="923330"/>
            </a:xfrm>
            <a:prstGeom prst="rect">
              <a:avLst/>
            </a:prstGeom>
            <a:noFill/>
          </p:spPr>
          <p:txBody>
            <a:bodyPr wrap="square" rtlCol="0">
              <a:spAutoFit/>
            </a:bodyPr>
            <a:lstStyle/>
            <a:p>
              <a:pPr algn="ct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TIẾT </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2</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3" name="TextBox 42">
              <a:extLst>
                <a:ext uri="{FF2B5EF4-FFF2-40B4-BE49-F238E27FC236}">
                  <a16:creationId xmlns=""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44" name="TextBox 43"/>
          <p:cNvSpPr txBox="1"/>
          <p:nvPr/>
        </p:nvSpPr>
        <p:spPr>
          <a:xfrm>
            <a:off x="1477483" y="696883"/>
            <a:ext cx="4672489" cy="646331"/>
          </a:xfrm>
          <a:prstGeom prst="rect">
            <a:avLst/>
          </a:prstGeom>
          <a:noFill/>
        </p:spPr>
        <p:txBody>
          <a:bodyPr wrap="square" rtlCol="0">
            <a:spAutoFit/>
          </a:bodyPr>
          <a:lstStyle/>
          <a:p>
            <a:pPr algn="ctr"/>
            <a:r>
              <a:rPr lang="en-US" sz="3600" b="1" dirty="0" smtClean="0">
                <a:ln>
                  <a:solidFill>
                    <a:schemeClr val="bg1">
                      <a:lumMod val="25000"/>
                    </a:schemeClr>
                  </a:solidFill>
                </a:ln>
                <a:solidFill>
                  <a:srgbClr val="FF0000"/>
                </a:solidFill>
                <a:latin typeface="UTM Cookies" panose="02040603050506020204" pitchFamily="18" charset="0"/>
              </a:rPr>
              <a:t>CỎ NON CƯỜI RỒI</a:t>
            </a:r>
            <a:endParaRPr lang="en-US" sz="3600" b="1" dirty="0">
              <a:ln>
                <a:solidFill>
                  <a:schemeClr val="bg1">
                    <a:lumMod val="25000"/>
                  </a:schemeClr>
                </a:solidFill>
              </a:ln>
              <a:solidFill>
                <a:srgbClr val="FF0000"/>
              </a:solidFill>
              <a:latin typeface="UTM Cookies" panose="02040603050506020204" pitchFamily="18" charset="0"/>
            </a:endParaRP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tiếp</a:t>
            </a:r>
            <a:r>
              <a:rPr lang="en-US" sz="2000" dirty="0" smtClean="0">
                <a:latin typeface="UTM Avo" panose="02040603050506020204" pitchFamily="18" charset="0"/>
              </a:rPr>
              <a:t> </a:t>
            </a:r>
            <a:r>
              <a:rPr lang="en-US" sz="2000" dirty="0" err="1" smtClean="0">
                <a:latin typeface="UTM Avo" panose="02040603050506020204" pitchFamily="18" charset="0"/>
              </a:rPr>
              <a:t>câu</a:t>
            </a:r>
            <a:r>
              <a:rPr lang="en-US" sz="2000" dirty="0" smtClean="0">
                <a:latin typeface="UTM Avo" panose="02040603050506020204" pitchFamily="18" charset="0"/>
              </a:rPr>
              <a:t> </a:t>
            </a:r>
            <a:r>
              <a:rPr lang="en-US" sz="2000" dirty="0" err="1" smtClean="0">
                <a:latin typeface="UTM Avo" panose="02040603050506020204" pitchFamily="18" charset="0"/>
              </a:rPr>
              <a:t>tả</a:t>
            </a:r>
            <a:r>
              <a:rPr lang="en-US" sz="2000" dirty="0" smtClean="0">
                <a:latin typeface="UTM Avo" panose="02040603050506020204" pitchFamily="18" charset="0"/>
              </a:rPr>
              <a:t> </a:t>
            </a:r>
            <a:r>
              <a:rPr lang="en-US" sz="2000" dirty="0" err="1" smtClean="0">
                <a:latin typeface="UTM Avo" panose="02040603050506020204" pitchFamily="18" charset="0"/>
              </a:rPr>
              <a:t>cảnh</a:t>
            </a:r>
            <a:r>
              <a:rPr lang="en-US" sz="2000" dirty="0" smtClean="0">
                <a:latin typeface="UTM Avo" panose="02040603050506020204" pitchFamily="18" charset="0"/>
              </a:rPr>
              <a:t> </a:t>
            </a:r>
            <a:r>
              <a:rPr lang="en-US" sz="2000" dirty="0" err="1" smtClean="0">
                <a:latin typeface="UTM Avo" panose="02040603050506020204" pitchFamily="18" charset="0"/>
              </a:rPr>
              <a:t>mùa</a:t>
            </a:r>
            <a:r>
              <a:rPr lang="en-US" sz="2000" dirty="0" smtClean="0">
                <a:latin typeface="UTM Avo" panose="02040603050506020204" pitchFamily="18" charset="0"/>
              </a:rPr>
              <a:t> </a:t>
            </a:r>
            <a:r>
              <a:rPr lang="en-US" sz="2000" dirty="0" err="1" smtClean="0">
                <a:latin typeface="UTM Avo" panose="02040603050506020204" pitchFamily="18" charset="0"/>
              </a:rPr>
              <a:t>xuân</a:t>
            </a:r>
            <a:r>
              <a:rPr lang="en-US" sz="2000" dirty="0" smtClean="0">
                <a:latin typeface="UTM Avo" panose="02040603050506020204" pitchFamily="18" charset="0"/>
              </a:rPr>
              <a:t> </a:t>
            </a:r>
            <a:r>
              <a:rPr lang="en-US" sz="2000" dirty="0" err="1" smtClean="0">
                <a:latin typeface="UTM Avo" panose="02040603050506020204" pitchFamily="18" charset="0"/>
              </a:rPr>
              <a:t>trong</a:t>
            </a:r>
            <a:r>
              <a:rPr lang="en-US" sz="2000" dirty="0" smtClean="0">
                <a:latin typeface="UTM Avo" panose="02040603050506020204" pitchFamily="18" charset="0"/>
              </a:rPr>
              <a:t> </a:t>
            </a:r>
            <a:r>
              <a:rPr lang="en-US" sz="2000" dirty="0" err="1" smtClean="0">
                <a:latin typeface="UTM Avo" panose="02040603050506020204" pitchFamily="18" charset="0"/>
              </a:rPr>
              <a:t>công</a:t>
            </a:r>
            <a:r>
              <a:rPr lang="en-US" sz="2000" dirty="0" smtClean="0">
                <a:latin typeface="UTM Avo" panose="02040603050506020204" pitchFamily="18" charset="0"/>
              </a:rPr>
              <a:t> </a:t>
            </a:r>
            <a:r>
              <a:rPr lang="en-US" sz="2000" dirty="0" err="1" smtClean="0">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a)</a:t>
            </a:r>
            <a:r>
              <a:rPr lang="vi-VN"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a:t>
            </a:r>
            <a:endParaRPr lang="vi-VN" sz="2000" dirty="0"/>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2" name="Rectangle 21">
            <a:extLst>
              <a:ext uri="{FF2B5EF4-FFF2-40B4-BE49-F238E27FC236}">
                <a16:creationId xmlns=""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b) </a:t>
            </a:r>
            <a:r>
              <a:rPr lang="en-US" sz="2000" dirty="0" err="1" smtClean="0">
                <a:latin typeface="UTM Avo" panose="02040603050506020204" pitchFamily="18" charset="0"/>
              </a:rPr>
              <a:t>Đàn</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endParaRPr lang="vi-VN" sz="2000" dirty="0"/>
          </a:p>
        </p:txBody>
      </p:sp>
      <p:sp>
        <p:nvSpPr>
          <p:cNvPr id="24" name="TextBox 23">
            <a:extLst>
              <a:ext uri="{FF2B5EF4-FFF2-40B4-BE49-F238E27FC236}">
                <a16:creationId xmlns=""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a:t>
            </a:r>
            <a:r>
              <a:rPr lang="en-US" sz="2000" dirty="0" err="1" smtClean="0">
                <a:solidFill>
                  <a:schemeClr val="accent6">
                    <a:lumMod val="50000"/>
                  </a:schemeClr>
                </a:solidFill>
                <a:latin typeface="UTM Avo" panose="02040603050506020204" pitchFamily="18" charset="0"/>
              </a:rPr>
              <a:t>ừ</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phương</a:t>
            </a:r>
            <a:r>
              <a:rPr lang="en-US" sz="2000" dirty="0" smtClean="0">
                <a:solidFill>
                  <a:schemeClr val="accent6">
                    <a:lumMod val="50000"/>
                  </a:schemeClr>
                </a:solidFill>
                <a:latin typeface="UTM Avo" panose="02040603050506020204" pitchFamily="18" charset="0"/>
              </a:rPr>
              <a:t> Nam </a:t>
            </a:r>
            <a:r>
              <a:rPr lang="en-US" sz="2000" dirty="0" err="1" smtClean="0">
                <a:solidFill>
                  <a:schemeClr val="accent6">
                    <a:lumMod val="50000"/>
                  </a:schemeClr>
                </a:solidFill>
                <a:latin typeface="UTM Avo" panose="02040603050506020204" pitchFamily="18" charset="0"/>
              </a:rPr>
              <a:t>trở</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về</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5" name="Rectangle 24">
            <a:extLst>
              <a:ext uri="{FF2B5EF4-FFF2-40B4-BE49-F238E27FC236}">
                <a16:creationId xmlns=""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a:t>
            </a:r>
            <a:r>
              <a:rPr lang="en-US" sz="2000" dirty="0" smtClean="0">
                <a:latin typeface="UTM Avo" panose="02040603050506020204" pitchFamily="18" charset="0"/>
              </a:rPr>
              <a:t>) </a:t>
            </a:r>
            <a:r>
              <a:rPr lang="en-US" sz="2000" dirty="0" err="1" smtClean="0">
                <a:latin typeface="UTM Avo" panose="02040603050506020204" pitchFamily="18" charset="0"/>
              </a:rPr>
              <a:t>Trẻ</a:t>
            </a:r>
            <a:r>
              <a:rPr lang="en-US" sz="2000" dirty="0" smtClean="0">
                <a:latin typeface="UTM Avo" panose="02040603050506020204" pitchFamily="18" charset="0"/>
              </a:rPr>
              <a:t> </a:t>
            </a:r>
            <a:r>
              <a:rPr lang="en-US" sz="2000" dirty="0" err="1" smtClean="0">
                <a:latin typeface="UTM Avo" panose="02040603050506020204" pitchFamily="18" charset="0"/>
              </a:rPr>
              <a:t>em</a:t>
            </a:r>
            <a:r>
              <a:rPr lang="en-US" sz="2000" dirty="0" smtClean="0">
                <a:latin typeface="UTM Avo" panose="02040603050506020204" pitchFamily="18" charset="0"/>
              </a:rPr>
              <a:t> </a:t>
            </a:r>
            <a:endParaRPr lang="vi-VN" sz="2000" dirty="0"/>
          </a:p>
        </p:txBody>
      </p:sp>
      <p:sp>
        <p:nvSpPr>
          <p:cNvPr id="26" name="TextBox 25">
            <a:extLst>
              <a:ext uri="{FF2B5EF4-FFF2-40B4-BE49-F238E27FC236}">
                <a16:creationId xmlns=""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smtClean="0">
                <a:solidFill>
                  <a:schemeClr val="accent6">
                    <a:lumMod val="50000"/>
                  </a:schemeClr>
                </a:solidFill>
                <a:latin typeface="UTM Avo" panose="02040603050506020204" pitchFamily="18" charset="0"/>
              </a:rPr>
              <a:t>chơi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đùa</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dưới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mặt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trời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ấm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áp</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smtClean="0">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latin typeface="UTM Avo" panose="02040603050506020204" pitchFamily="18" charset="0"/>
              </a:rPr>
              <a:t>Vì các </a:t>
            </a:r>
            <a:r>
              <a:rPr lang="en-US" sz="2000" err="1" smtClean="0">
                <a:solidFill>
                  <a:srgbClr val="000000"/>
                </a:solidFill>
                <a:latin typeface="UTM Avo" panose="02040603050506020204" pitchFamily="18" charset="0"/>
              </a:rPr>
              <a:t>bạn</a:t>
            </a:r>
            <a:r>
              <a:rPr lang="en-US" sz="2000" smtClean="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smtClean="0">
                <a:latin typeface="UTM Avo" panose="02040603050506020204" pitchFamily="18" charset="0"/>
              </a:rPr>
              <a:t>. Thương cỏ non </a:t>
            </a:r>
            <a:r>
              <a:rPr lang="en-US" sz="2000" b="1" dirty="0" err="1" smtClean="0">
                <a:latin typeface="UTM Avo" panose="02040603050506020204" pitchFamily="18" charset="0"/>
              </a:rPr>
              <a:t>chim</a:t>
            </a:r>
            <a:r>
              <a:rPr lang="en-US" sz="2000" b="1" dirty="0" smtClean="0">
                <a:latin typeface="UTM Avo" panose="02040603050506020204" pitchFamily="18" charset="0"/>
              </a:rPr>
              <a:t> </a:t>
            </a:r>
            <a:r>
              <a:rPr lang="en-US" sz="2000" b="1" err="1" smtClean="0">
                <a:latin typeface="UTM Avo" panose="02040603050506020204" pitchFamily="18" charset="0"/>
              </a:rPr>
              <a:t>én</a:t>
            </a:r>
            <a:r>
              <a:rPr lang="en-US" sz="2000" b="1" smtClean="0">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smtClean="0">
                <a:latin typeface="UTM Avo" panose="02040603050506020204" pitchFamily="18" charset="0"/>
              </a:rPr>
              <a:t>Thương cỏ non, chim én </a:t>
            </a:r>
            <a:r>
              <a:rPr lang="en-US" sz="2000">
                <a:latin typeface="UTM Avo" panose="02040603050506020204" pitchFamily="18" charset="0"/>
              </a:rPr>
              <a:t>nâu kêu gọi thêm rất nhiều bạn của mình. Suốt đêm, cả đàn én ra sức đi tìm cỏ khô tết thành dòng chữ “Không dẫm chân lên cỏ!” đặt bên cạnh bãi </a:t>
            </a:r>
            <a:r>
              <a:rPr lang="en-US" sz="2000" smtClean="0">
                <a:latin typeface="UTM Avo" panose="02040603050506020204" pitchFamily="18" charset="0"/>
              </a:rPr>
              <a:t>cỏ.</a:t>
            </a:r>
            <a:endParaRPr lang="en-US" sz="20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latin typeface="UTM Avo" panose="02040603050506020204" pitchFamily="18" charset="0"/>
              </a:rPr>
              <a:t>Các</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bạn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ơi</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đừng</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giẫm</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lên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cỏ</a:t>
            </a:r>
            <a:r>
              <a:rPr lang="en-US" sz="2000" dirty="0" smtClean="0">
                <a:solidFill>
                  <a:srgbClr val="000000"/>
                </a:solidFill>
                <a:latin typeface="UTM Avo" panose="02040603050506020204" pitchFamily="18" charset="0"/>
              </a:rPr>
              <a:t>.</a:t>
            </a:r>
            <a:endParaRPr lang="en-US" sz="2000" dirty="0">
              <a:solidFill>
                <a:srgbClr val="0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custDataLst>
      <p:tags r:id="rId1"/>
    </p:custDataLst>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custDataLst>
      <p:tags r:id="rId1"/>
    </p:custDataLst>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Tìm</a:t>
            </a:r>
            <a:r>
              <a:rPr lang="en-US" sz="2000" dirty="0" smtClean="0">
                <a:latin typeface="UTM Avo" panose="02040603050506020204" pitchFamily="18" charset="0"/>
              </a:rPr>
              <a:t> </a:t>
            </a:r>
            <a:r>
              <a:rPr lang="en-US" sz="2000" dirty="0" err="1" smtClean="0">
                <a:latin typeface="UTM Avo" panose="02040603050506020204" pitchFamily="18" charset="0"/>
              </a:rPr>
              <a:t>những</a:t>
            </a:r>
            <a:r>
              <a:rPr lang="en-US" sz="2000" dirty="0" smtClean="0">
                <a:latin typeface="UTM Avo" panose="02040603050506020204" pitchFamily="18" charset="0"/>
              </a:rPr>
              <a:t> </a:t>
            </a:r>
            <a:r>
              <a:rPr lang="en-US" sz="2000" dirty="0" err="1" smtClean="0">
                <a:latin typeface="UTM Avo" panose="02040603050506020204" pitchFamily="18" charset="0"/>
              </a:rPr>
              <a:t>từ</a:t>
            </a:r>
            <a:r>
              <a:rPr lang="en-US" sz="2000" dirty="0" smtClean="0">
                <a:latin typeface="UTM Avo" panose="02040603050506020204" pitchFamily="18" charset="0"/>
              </a:rPr>
              <a:t> </a:t>
            </a:r>
            <a:r>
              <a:rPr lang="en-US" sz="2000" dirty="0" err="1" smtClean="0">
                <a:latin typeface="UTM Avo" panose="02040603050506020204" pitchFamily="18" charset="0"/>
              </a:rPr>
              <a:t>ngữ</a:t>
            </a:r>
            <a:r>
              <a:rPr lang="en-US" sz="2000" dirty="0" smtClean="0">
                <a:latin typeface="UTM Avo" panose="02040603050506020204" pitchFamily="18" charset="0"/>
              </a:rPr>
              <a:t> </a:t>
            </a:r>
            <a:r>
              <a:rPr lang="en-US" sz="2000" dirty="0" err="1" smtClean="0">
                <a:latin typeface="UTM Avo" panose="02040603050506020204" pitchFamily="18" charset="0"/>
              </a:rPr>
              <a:t>cho</a:t>
            </a:r>
            <a:r>
              <a:rPr lang="en-US" sz="2000" dirty="0" smtClean="0">
                <a:latin typeface="UTM Avo" panose="02040603050506020204" pitchFamily="18" charset="0"/>
              </a:rPr>
              <a:t> </a:t>
            </a:r>
            <a:r>
              <a:rPr lang="en-US" sz="2000" dirty="0" err="1" smtClean="0">
                <a:latin typeface="UTM Avo" panose="02040603050506020204" pitchFamily="18" charset="0"/>
              </a:rPr>
              <a:t>biết</a:t>
            </a:r>
            <a:r>
              <a:rPr lang="en-US" sz="2000" dirty="0" smtClean="0">
                <a:latin typeface="UTM Avo" panose="02040603050506020204" pitchFamily="18" charset="0"/>
              </a:rPr>
              <a:t> </a:t>
            </a:r>
            <a:r>
              <a:rPr lang="en-US" sz="2000" dirty="0" err="1" smtClean="0">
                <a:latin typeface="UTM Avo" panose="02040603050506020204" pitchFamily="18" charset="0"/>
              </a:rPr>
              <a:t>tâm</a:t>
            </a:r>
            <a:r>
              <a:rPr lang="en-US" sz="2000" dirty="0" smtClean="0">
                <a:latin typeface="UTM Avo" panose="02040603050506020204" pitchFamily="18" charset="0"/>
              </a:rPr>
              <a:t> </a:t>
            </a:r>
            <a:r>
              <a:rPr lang="en-US" sz="2000" dirty="0" err="1" smtClean="0">
                <a:latin typeface="UTM Avo" panose="02040603050506020204" pitchFamily="18" charset="0"/>
              </a:rPr>
              <a:t>trạng</a:t>
            </a:r>
            <a:r>
              <a:rPr lang="en-US" sz="2000" dirty="0" smtClean="0">
                <a:latin typeface="UTM Avo" panose="02040603050506020204" pitchFamily="18" charset="0"/>
              </a:rPr>
              <a:t>, </a:t>
            </a:r>
            <a:r>
              <a:rPr lang="en-US" sz="2000" dirty="0" err="1" smtClean="0">
                <a:latin typeface="UTM Avo" panose="02040603050506020204" pitchFamily="18" charset="0"/>
              </a:rPr>
              <a:t>cảm</a:t>
            </a:r>
            <a:r>
              <a:rPr lang="en-US" sz="2000" dirty="0" smtClean="0">
                <a:latin typeface="UTM Avo" panose="02040603050506020204" pitchFamily="18" charset="0"/>
              </a:rPr>
              <a:t> </a:t>
            </a:r>
            <a:r>
              <a:rPr lang="en-US" sz="2000" dirty="0" err="1" smtClean="0">
                <a:latin typeface="UTM Avo" panose="02040603050506020204" pitchFamily="18" charset="0"/>
              </a:rPr>
              <a:t>xúc</a:t>
            </a:r>
            <a:r>
              <a:rPr lang="en-US" sz="2000" dirty="0" smtClean="0">
                <a:latin typeface="UTM Avo" panose="02040603050506020204" pitchFamily="18" charset="0"/>
              </a:rPr>
              <a:t> </a:t>
            </a:r>
            <a:r>
              <a:rPr lang="en-US" sz="2000" dirty="0" err="1" smtClean="0">
                <a:latin typeface="UTM Avo" panose="02040603050506020204" pitchFamily="18" charset="0"/>
              </a:rPr>
              <a:t>của</a:t>
            </a:r>
            <a:r>
              <a:rPr lang="en-US"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thút</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nấc</a:t>
            </a:r>
            <a:endParaRPr lang="en-US" sz="2000" dirty="0" smtClean="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a:t>
            </a:r>
            <a:r>
              <a:rPr lang="en-US" sz="2000" dirty="0" err="1" smtClean="0">
                <a:solidFill>
                  <a:srgbClr val="C00000"/>
                </a:solidFill>
                <a:latin typeface="UTM Avo" panose="02040603050506020204" pitchFamily="18" charset="0"/>
              </a:rPr>
              <a:t>hoẻn</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miệng</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F4A6575-AE7C-470A-B420-B99CDF9F0D4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Bd{8CF2C55F-B145-460A-B1B2-D144E4C14B2C}&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2- Cỏ non cười rồi ( Tiết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FC58D1B-5DE8-4066-8B1C-3AF2D7C48126}:367"/>
</p:tagLst>
</file>

<file path=ppt/tags/tag11.xml><?xml version="1.0" encoding="utf-8"?>
<p:tagLst xmlns:a="http://schemas.openxmlformats.org/drawingml/2006/main" xmlns:r="http://schemas.openxmlformats.org/officeDocument/2006/relationships" xmlns:p="http://schemas.openxmlformats.org/presentationml/2006/main">
  <p:tag name="GENSWF_SLIDE_UID" val="{EBAA85A1-05F1-4431-B8F1-F61EB2B719B7}:411"/>
</p:tagLst>
</file>

<file path=ppt/tags/tag12.xml><?xml version="1.0" encoding="utf-8"?>
<p:tagLst xmlns:a="http://schemas.openxmlformats.org/drawingml/2006/main" xmlns:r="http://schemas.openxmlformats.org/officeDocument/2006/relationships" xmlns:p="http://schemas.openxmlformats.org/presentationml/2006/main">
  <p:tag name="GENSWF_SLIDE_UID" val="{7C1E505D-A5EE-47B4-AF38-A6270A084352}:372"/>
</p:tagLst>
</file>

<file path=ppt/tags/tag2.xml><?xml version="1.0" encoding="utf-8"?>
<p:tagLst xmlns:a="http://schemas.openxmlformats.org/drawingml/2006/main" xmlns:r="http://schemas.openxmlformats.org/officeDocument/2006/relationships" xmlns:p="http://schemas.openxmlformats.org/presentationml/2006/main">
  <p:tag name="GENSWF_SLIDE_UID" val="{CCB4F7DC-986E-46F6-986F-E4A8712EE371}:357"/>
</p:tagLst>
</file>

<file path=ppt/tags/tag3.xml><?xml version="1.0" encoding="utf-8"?>
<p:tagLst xmlns:a="http://schemas.openxmlformats.org/drawingml/2006/main" xmlns:r="http://schemas.openxmlformats.org/officeDocument/2006/relationships" xmlns:p="http://schemas.openxmlformats.org/presentationml/2006/main">
  <p:tag name="GENSWF_SLIDE_UID" val="{FCC498F6-7D37-43EC-BC60-47947E51DD1F}:360"/>
</p:tagLst>
</file>

<file path=ppt/tags/tag4.xml><?xml version="1.0" encoding="utf-8"?>
<p:tagLst xmlns:a="http://schemas.openxmlformats.org/drawingml/2006/main" xmlns:r="http://schemas.openxmlformats.org/officeDocument/2006/relationships" xmlns:p="http://schemas.openxmlformats.org/presentationml/2006/main">
  <p:tag name="GENSWF_SLIDE_UID" val="{851C64E3-641E-48D1-923E-794D02D234A3}:365"/>
</p:tagLst>
</file>

<file path=ppt/tags/tag5.xml><?xml version="1.0" encoding="utf-8"?>
<p:tagLst xmlns:a="http://schemas.openxmlformats.org/drawingml/2006/main" xmlns:r="http://schemas.openxmlformats.org/officeDocument/2006/relationships" xmlns:p="http://schemas.openxmlformats.org/presentationml/2006/main">
  <p:tag name="GENSWF_SLIDE_UID" val="{4879BA6E-78DC-4B52-BD1B-C73CA0EA3744}:409"/>
</p:tagLst>
</file>

<file path=ppt/tags/tag6.xml><?xml version="1.0" encoding="utf-8"?>
<p:tagLst xmlns:a="http://schemas.openxmlformats.org/drawingml/2006/main" xmlns:r="http://schemas.openxmlformats.org/officeDocument/2006/relationships" xmlns:p="http://schemas.openxmlformats.org/presentationml/2006/main">
  <p:tag name="GENSWF_SLIDE_UID" val="{7094A1F4-6041-414D-BCCD-D1BBC335783A}:410"/>
</p:tagLst>
</file>

<file path=ppt/tags/tag7.xml><?xml version="1.0" encoding="utf-8"?>
<p:tagLst xmlns:a="http://schemas.openxmlformats.org/drawingml/2006/main" xmlns:r="http://schemas.openxmlformats.org/officeDocument/2006/relationships" xmlns:p="http://schemas.openxmlformats.org/presentationml/2006/main">
  <p:tag name="GENSWF_SLIDE_UID" val="{1AD22553-FCE7-4F41-8729-24ECD7B79A5A}:404"/>
</p:tagLst>
</file>

<file path=ppt/tags/tag8.xml><?xml version="1.0" encoding="utf-8"?>
<p:tagLst xmlns:a="http://schemas.openxmlformats.org/drawingml/2006/main" xmlns:r="http://schemas.openxmlformats.org/officeDocument/2006/relationships" xmlns:p="http://schemas.openxmlformats.org/presentationml/2006/main">
  <p:tag name="GENSWF_SLIDE_UID" val="{DCFAA462-7460-4898-AD30-216D42D715BA}:412"/>
</p:tagLst>
</file>

<file path=ppt/tags/tag9.xml><?xml version="1.0" encoding="utf-8"?>
<p:tagLst xmlns:a="http://schemas.openxmlformats.org/drawingml/2006/main" xmlns:r="http://schemas.openxmlformats.org/officeDocument/2006/relationships" xmlns:p="http://schemas.openxmlformats.org/presentationml/2006/main">
  <p:tag name="GENSWF_SLIDE_UID" val="{CA8E4AE9-7590-4F71-92A9-DECDA578FC6E}:413"/>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310</Words>
  <Application>Microsoft Office PowerPoint</Application>
  <PresentationFormat>Custom</PresentationFormat>
  <Paragraphs>40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UTM Cookies</vt:lpstr>
      <vt:lpstr>Kalam</vt:lpstr>
      <vt:lpstr>Times New Roman</vt:lpstr>
      <vt:lpstr>UTM Avo</vt:lpstr>
      <vt:lpstr>Arial</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2- Cỏ non cười rồi ( Tiết 2)</dc:title>
  <dc:creator>L.U</dc:creator>
  <cp:lastModifiedBy>Admin</cp:lastModifiedBy>
  <cp:revision>137</cp:revision>
  <dcterms:modified xsi:type="dcterms:W3CDTF">2025-03-11T05:13:08Z</dcterms:modified>
</cp:coreProperties>
</file>