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5" r:id="rId3"/>
  </p:sldMasterIdLst>
  <p:notesMasterIdLst>
    <p:notesMasterId r:id="rId11"/>
  </p:notesMasterIdLst>
  <p:sldIdLst>
    <p:sldId id="519" r:id="rId4"/>
    <p:sldId id="263" r:id="rId5"/>
    <p:sldId id="265" r:id="rId6"/>
    <p:sldId id="277" r:id="rId7"/>
    <p:sldId id="285" r:id="rId8"/>
    <p:sldId id="292" r:id="rId9"/>
    <p:sldId id="476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2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1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2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AA8A9-21EC-4DA7-AFE0-2CDE06AC70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8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118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40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529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43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916030"/>
            <a:ext cx="3614775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2121135"/>
            <a:ext cx="1577607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3649929"/>
            <a:ext cx="3289593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807533"/>
            <a:ext cx="548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2622913"/>
            <a:ext cx="2381048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2" y="3113689"/>
            <a:ext cx="2099299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6" y="2514475"/>
            <a:ext cx="2381057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3007628"/>
            <a:ext cx="2099362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2418200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9074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4912767"/>
            <a:ext cx="2381112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5416133"/>
            <a:ext cx="209928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4924833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54146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4912667"/>
            <a:ext cx="2380995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0" y="5413294"/>
            <a:ext cx="2099375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1" y="6322745"/>
            <a:ext cx="450323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105887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904287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5140013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4938413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105887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1904287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5140013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4938413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2581087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2581087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5615213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5615213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692800"/>
            <a:ext cx="53028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4135473"/>
            <a:ext cx="3242706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4" y="3353297"/>
            <a:ext cx="2594817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56" y="2706023"/>
            <a:ext cx="2553173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427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944133"/>
            <a:ext cx="29691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8" y="2742513"/>
            <a:ext cx="3945435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2564367"/>
            <a:ext cx="3425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4051100"/>
            <a:ext cx="30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4802733"/>
            <a:ext cx="29448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807533"/>
            <a:ext cx="61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847860"/>
            <a:ext cx="66942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5"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5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0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397345" y="2665367"/>
            <a:ext cx="2772995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2293367"/>
            <a:ext cx="48717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910267"/>
            <a:ext cx="23322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2651967"/>
            <a:ext cx="5457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4106533"/>
            <a:ext cx="5970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800767"/>
            <a:ext cx="6858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3662900"/>
            <a:ext cx="7332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41" y="-14085"/>
            <a:ext cx="917779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4a"/><Relationship Id="rId7" Type="http://schemas.openxmlformats.org/officeDocument/2006/relationships/image" Target="../media/image9.png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-935415" y="3274753"/>
            <a:ext cx="11622831" cy="3581011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/>
          <p:cNvGrpSpPr/>
          <p:nvPr/>
        </p:nvGrpSpPr>
        <p:grpSpPr>
          <a:xfrm>
            <a:off x="2112025" y="1655170"/>
            <a:ext cx="4675537" cy="1954845"/>
            <a:chOff x="2118480" y="1316166"/>
            <a:chExt cx="1512168" cy="1512168"/>
          </a:xfrm>
        </p:grpSpPr>
        <p:sp>
          <p:nvSpPr>
            <p:cNvPr id="11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2208337" y="1556684"/>
              <a:ext cx="1378326" cy="1022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1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/>
          <p:cNvGrpSpPr/>
          <p:nvPr/>
        </p:nvGrpSpPr>
        <p:grpSpPr>
          <a:xfrm>
            <a:off x="-1163681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-784826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-398254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9032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9411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9798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1524401" y="232576"/>
            <a:ext cx="11948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TIẾNG CHỔI TRE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075" y="92075"/>
            <a:ext cx="8514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Hai bức tranh miêu tả những thời điểm nào trong ngày?</a:t>
            </a:r>
          </a:p>
        </p:txBody>
      </p:sp>
      <p:sp>
        <p:nvSpPr>
          <p:cNvPr id="18" name="Google Shape;928;p37"/>
          <p:cNvSpPr txBox="1"/>
          <p:nvPr/>
        </p:nvSpPr>
        <p:spPr>
          <a:xfrm>
            <a:off x="92075" y="1144270"/>
            <a:ext cx="868235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2.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Quang cảnh con đường trong hai bức tranh có gì khác nhau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pSp>
        <p:nvGrpSpPr>
          <p:cNvPr id="27" name="Google Shape;378;p32"/>
          <p:cNvGrpSpPr/>
          <p:nvPr/>
        </p:nvGrpSpPr>
        <p:grpSpPr>
          <a:xfrm>
            <a:off x="984410" y="350104"/>
            <a:ext cx="7693187" cy="1266841"/>
            <a:chOff x="603225" y="2182575"/>
            <a:chExt cx="2577800" cy="424450"/>
          </a:xfrm>
        </p:grpSpPr>
        <p:sp>
          <p:nvSpPr>
            <p:cNvPr id="28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080770" y="290830"/>
            <a:ext cx="7409180" cy="10826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>
            <a:fillRect/>
          </a:stretch>
        </p:blipFill>
        <p:spPr>
          <a:xfrm>
            <a:off x="0" y="2978785"/>
            <a:ext cx="4519930" cy="3635375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>
            <a:fillRect/>
          </a:stretch>
        </p:blipFill>
        <p:spPr>
          <a:xfrm>
            <a:off x="4785360" y="2780030"/>
            <a:ext cx="4333240" cy="3834130"/>
          </a:xfrm>
          <a:prstGeom prst="roundRect">
            <a:avLst>
              <a:gd name="adj" fmla="val 12118"/>
            </a:avLst>
          </a:prstGeom>
        </p:spPr>
      </p:pic>
      <p:sp>
        <p:nvSpPr>
          <p:cNvPr id="4" name="Google Shape;928;p37"/>
          <p:cNvSpPr txBox="1"/>
          <p:nvPr/>
        </p:nvSpPr>
        <p:spPr>
          <a:xfrm>
            <a:off x="76835" y="2062480"/>
            <a:ext cx="904176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3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Vì sao con đường trong bức tranh thứ hai lại trở nên sạch sẽ như vậy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6" grpId="1"/>
      <p:bldP spid="18" grpId="0"/>
      <p:bldP spid="18" grpId="1"/>
      <p:bldP spid="31" grpId="0" build="p"/>
      <p:bldP spid="31" grpId="1" build="p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110774" y="244475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36525" y="69926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2894965" y="848061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6191250" y="891486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80320" y="6299200"/>
            <a:ext cx="406400" cy="406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3990" y="746760"/>
            <a:ext cx="9163885" cy="5262245"/>
            <a:chOff x="1328" y="2281"/>
            <a:chExt cx="16003" cy="8287"/>
          </a:xfrm>
        </p:grpSpPr>
        <p:sp>
          <p:nvSpPr>
            <p:cNvPr id="2" name="Text Box 1"/>
            <p:cNvSpPr txBox="1"/>
            <p:nvPr/>
          </p:nvSpPr>
          <p:spPr>
            <a:xfrm>
              <a:off x="1328" y="2341"/>
              <a:ext cx="4981" cy="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ve ve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 ngủ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lắng nghe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đườngTrầnPhú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Xao xác hàng me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hè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966" y="2341"/>
              <a:ext cx="6172" cy="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đông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cơn dông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 tắt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đứng trông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 lặng ngắt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sắt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đồng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2369" y="2281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 em nghe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quét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 gió rét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 tối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 về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 sạch lề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 lối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nghe!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(Tố Hữu</a:t>
              </a:r>
              <a:r>
                <a:rPr lang="en-US" sz="2600"/>
                <a:t>)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3349525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</a:t>
            </a: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8558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9187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8579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/>
          <p:cNvSpPr txBox="1"/>
          <p:nvPr/>
        </p:nvSpPr>
        <p:spPr>
          <a:xfrm>
            <a:off x="3390649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quét rác</a:t>
            </a:r>
          </a:p>
        </p:txBody>
      </p:sp>
      <p:sp>
        <p:nvSpPr>
          <p:cNvPr id="89" name="Google Shape;1686;p48"/>
          <p:cNvSpPr txBox="1"/>
          <p:nvPr/>
        </p:nvSpPr>
        <p:spPr>
          <a:xfrm>
            <a:off x="3461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lặng ngắt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023360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587240" y="4074160"/>
            <a:ext cx="358140" cy="17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973195" y="4996815"/>
            <a:ext cx="204470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/>
          <p:cNvGrpSpPr/>
          <p:nvPr/>
        </p:nvGrpSpPr>
        <p:grpSpPr>
          <a:xfrm>
            <a:off x="776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4" name="Google Shape;386;p32"/>
          <p:cNvSpPr txBox="1"/>
          <p:nvPr/>
        </p:nvSpPr>
        <p:spPr>
          <a:xfrm>
            <a:off x="872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4881880" y="318516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8558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9187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8579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/>
          <p:cNvGrpSpPr/>
          <p:nvPr/>
        </p:nvGrpSpPr>
        <p:grpSpPr>
          <a:xfrm>
            <a:off x="776405" y="381503"/>
            <a:ext cx="7693187" cy="1266841"/>
            <a:chOff x="603225" y="2182575"/>
            <a:chExt cx="2577800" cy="424450"/>
          </a:xfrm>
        </p:grpSpPr>
        <p:sp>
          <p:nvSpPr>
            <p:cNvPr id="45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" name="Google Shape;386;p32"/>
          <p:cNvSpPr txBox="1"/>
          <p:nvPr/>
        </p:nvSpPr>
        <p:spPr>
          <a:xfrm>
            <a:off x="872808" y="403346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18965" y="439956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418965" y="52373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857563" y="443318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37965" y="444547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3122930" y="1772920"/>
            <a:ext cx="33212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Những đêm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ve ve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Đã ngủ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Tôi lắng nghe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đườngTrầnPhú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Xao xác  hàng me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Đêm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Quét rác...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25415" y="48182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93938" y="567461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874340" y="568690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232088" y="397916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810438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2046235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xác: tiếng động nối tiếp nhau trong cảnh yên tĩnh.</a:t>
            </a: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8836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9464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904041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1000443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 flipV="1">
            <a:off x="1113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2751390" y="2197892"/>
            <a:ext cx="5332043" cy="24618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098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-152400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190797" y="3429000"/>
            <a:ext cx="2263295" cy="38279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1F821A2-068E-481C-B177-7F755A22367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ng Việt 2 Đọc Tiếng chổi tre (Tiết 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7915B0-7E64-4848-A1B2-9044C9E379D4}:5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  <p:tag name="GENSWF_SLIDE_UID" val="{A5B488A1-07FB-42E5-BFC8-02F99FAA0746}:2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  <p:tag name="GENSWF_SLIDE_UID" val="{08B33E6B-F598-42E6-99EF-A898D07EB609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  <p:tag name="GENSWF_SLIDE_UID" val="{F6A93849-1C1B-4732-97A6-98AC2B3E1A00}: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  <p:tag name="GENSWF_SLIDE_UID" val="{3964A3A2-EA12-45C9-BF5B-0C327B4920C3}:2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  <p:tag name="GENSWF_SLIDE_UID" val="{D472E505-496F-45C1-9F28-78BF7C73AF89}:2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887CEB-E228-47DE-BC8E-ECD86A668564}:476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234</Words>
  <Application>Microsoft Office PowerPoint</Application>
  <PresentationFormat>On-screen Show (4:3)</PresentationFormat>
  <Paragraphs>68</Paragraphs>
  <Slides>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Microsoft YaHei</vt:lpstr>
      <vt:lpstr>SimSun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 Đọc Tiếng chổi tre (Tiết 1)</dc:title>
  <dc:creator>Lenovo</dc:creator>
  <cp:lastModifiedBy>Admin</cp:lastModifiedBy>
  <cp:revision>84</cp:revision>
  <dcterms:created xsi:type="dcterms:W3CDTF">2021-06-19T10:18:00Z</dcterms:created>
  <dcterms:modified xsi:type="dcterms:W3CDTF">2025-03-09T15:37:30Z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