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5" r:id="rId3"/>
  </p:sldMasterIdLst>
  <p:notesMasterIdLst>
    <p:notesMasterId r:id="rId12"/>
  </p:notesMasterIdLst>
  <p:sldIdLst>
    <p:sldId id="519" r:id="rId4"/>
    <p:sldId id="294" r:id="rId5"/>
    <p:sldId id="326" r:id="rId6"/>
    <p:sldId id="296" r:id="rId7"/>
    <p:sldId id="298" r:id="rId8"/>
    <p:sldId id="559" r:id="rId9"/>
    <p:sldId id="568" r:id="rId10"/>
    <p:sldId id="47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>
        <p:scale>
          <a:sx n="80" d="100"/>
          <a:sy n="80" d="100"/>
        </p:scale>
        <p:origin x="11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11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98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84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9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3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1" y="-14085"/>
            <a:ext cx="917779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112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tanh…..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188277" y="602211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113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98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52400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90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10FCA1-C463-489A-917D-0BABF2BC58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 Đọc Tiếng chổi tre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EA690E-774B-4ABF-B409-B46250154E8F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D8CC3E-78A3-4055-8EEB-4A7AA19AE944}:2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6C9AA4-D403-4F93-9612-ACACEEB37153}: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C92CBC-8BD5-422B-9702-EE286835931E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B24F24-968E-4013-9C96-34454DC827CE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48854-F6D9-40C9-915A-26E0E1BB1F66}:5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4D07C6-B985-44F8-8858-5A0FD1590E32}:5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D33D47-9C60-4568-A6FA-944791E86FCE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193</Words>
  <Application>Microsoft Office PowerPoint</Application>
  <PresentationFormat>On-screen Show (4:3)</PresentationFormat>
  <Paragraphs>33</Paragraphs>
  <Slides>8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Đọc Tiếng chổi tre (Tiết 2)</dc:title>
  <dc:creator>Lenovo</dc:creator>
  <cp:lastModifiedBy>Admin</cp:lastModifiedBy>
  <cp:revision>84</cp:revision>
  <dcterms:created xsi:type="dcterms:W3CDTF">2021-06-19T10:18:00Z</dcterms:created>
  <dcterms:modified xsi:type="dcterms:W3CDTF">2025-03-09T15:41:03Z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