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492" r:id="rId2"/>
    <p:sldId id="493" r:id="rId3"/>
    <p:sldId id="494" r:id="rId4"/>
    <p:sldId id="495" r:id="rId5"/>
    <p:sldId id="496" r:id="rId6"/>
    <p:sldId id="497" r:id="rId7"/>
    <p:sldId id="369" r:id="rId8"/>
    <p:sldId id="462" r:id="rId9"/>
    <p:sldId id="371" r:id="rId10"/>
    <p:sldId id="463" r:id="rId11"/>
    <p:sldId id="465" r:id="rId12"/>
    <p:sldId id="464" r:id="rId13"/>
    <p:sldId id="466" r:id="rId14"/>
    <p:sldId id="467" r:id="rId15"/>
  </p:sldIdLst>
  <p:sldSz cx="6858000" cy="5143500"/>
  <p:notesSz cx="6858000" cy="9144000"/>
  <p:embeddedFontLst>
    <p:embeddedFont>
      <p:font typeface="HP001 4 hàng" panose="020B0604020202020204" charset="0"/>
      <p:regular r:id="rId17"/>
      <p:bold r:id="rId18"/>
    </p:embeddedFont>
    <p:embeddedFont>
      <p:font typeface="Kalam" panose="020B0604020202020204" charset="0"/>
      <p:regular r:id="rId19"/>
    </p:embeddedFont>
    <p:embeddedFont>
      <p:font typeface="HP001 4 hang 1 ô ly" panose="020B0604020202020204" charset="0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 showGuides="1">
      <p:cViewPr varScale="1">
        <p:scale>
          <a:sx n="110" d="100"/>
          <a:sy n="110" d="100"/>
        </p:scale>
        <p:origin x="804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910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6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7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7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1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7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26725" y="605225"/>
            <a:ext cx="5818725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048009" y="1999025"/>
            <a:ext cx="2079746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</p:spPr>
        <p:txBody>
          <a:bodyPr/>
          <a:lstStyle/>
          <a:p>
            <a:fld id="{4E08E231-020E-454B-814C-04386EE4B12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42"/>
            <a:ext cx="6858000" cy="38730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12" y="681338"/>
            <a:ext cx="6648729" cy="1012858"/>
          </a:xfrm>
          <a:prstGeom prst="rect">
            <a:avLst/>
          </a:prstGeom>
          <a:noFill/>
        </p:spPr>
        <p:txBody>
          <a:bodyPr wrap="none" lIns="51435" tIns="25717" rIns="51435" bIns="25717">
            <a:prstTxWarp prst="textInflateTo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015" b="1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ea typeface="+mn-ea"/>
                <a:cs typeface="+mn-cs"/>
              </a:rPr>
              <a:t>VUI </a:t>
            </a:r>
            <a:r>
              <a:rPr kumimoji="0" lang="vi-VN" sz="1015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ea typeface="+mn-ea"/>
                <a:cs typeface="+mn-cs"/>
              </a:rPr>
              <a:t>MỪNG CHÀO </a:t>
            </a:r>
            <a:r>
              <a:rPr kumimoji="0" lang="vi-VN" sz="1015" b="1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ea typeface="+mn-ea"/>
                <a:cs typeface="+mn-cs"/>
              </a:rPr>
              <a:t>ĐÓN</a:t>
            </a:r>
            <a:r>
              <a:rPr kumimoji="0" lang="en-US" sz="1015" b="1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cs typeface="Times New Roman" panose="02020603050405020304" pitchFamily="18" charset="0"/>
              </a:rPr>
              <a:t> QUÝ</a:t>
            </a:r>
            <a:r>
              <a:rPr kumimoji="0" lang="en-US" sz="1015" b="1" i="0" u="none" strike="noStrike" kern="1200" cap="none" spc="0" normalizeH="0" noProof="0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vi-VN" sz="1015" b="1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vi-VN" sz="1015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ea typeface="+mn-ea"/>
                <a:cs typeface="+mn-cs"/>
              </a:rPr>
              <a:t>THẦY CÔ GIÁO VỀ DỰ TIẾT HỌC </a:t>
            </a:r>
            <a:r>
              <a:rPr kumimoji="0" lang="en-US" sz="1015" b="1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cs typeface="Times New Roman" panose="02020603050405020304" pitchFamily="18" charset="0"/>
              </a:rPr>
              <a:t>TIẾNG VIỆT</a:t>
            </a:r>
            <a:r>
              <a:rPr kumimoji="0" lang="vi-VN" sz="1015" b="1" i="0" u="none" strike="noStrike" kern="1200" cap="none" spc="0" normalizeH="0" baseline="0" noProof="0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+mj-lt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1853173"/>
            <a:ext cx="2874309" cy="16262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687" y="350524"/>
            <a:ext cx="46355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non </a:t>
            </a:r>
            <a:r>
              <a:rPr lang="en-US" sz="28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cười</a:t>
            </a: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rồi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587" y="279250"/>
            <a:ext cx="19977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5445" y="988695"/>
            <a:ext cx="1166495" cy="3433445"/>
            <a:chOff x="343" y="1374"/>
            <a:chExt cx="1837" cy="5407"/>
          </a:xfrm>
        </p:grpSpPr>
        <p:sp>
          <p:nvSpPr>
            <p:cNvPr id="7" name="Text Box 6"/>
            <p:cNvSpPr txBox="1"/>
            <p:nvPr/>
          </p:nvSpPr>
          <p:spPr>
            <a:xfrm>
              <a:off x="343" y="1374"/>
              <a:ext cx="18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400" b="1">
                  <a:solidFill>
                    <a:schemeClr val="accent2"/>
                  </a:solidFill>
                  <a:latin typeface="HP001 4 hàng" panose="020B0603050302020204" charset="0"/>
                  <a:cs typeface="HP001 4 hàng" panose="020B0603050302020204" charset="0"/>
                </a:rPr>
                <a:t>Sửa lỗi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2" y="1902"/>
              <a:ext cx="1534" cy="4879"/>
              <a:chOff x="398" y="1712"/>
              <a:chExt cx="1534" cy="48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98" y="1712"/>
                <a:ext cx="1534" cy="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898" y="1715"/>
                <a:ext cx="34" cy="487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2"/>
          <p:cNvSpPr txBox="1"/>
          <p:nvPr/>
        </p:nvSpPr>
        <p:spPr>
          <a:xfrm>
            <a:off x="1494155" y="1323975"/>
            <a:ext cx="5841365" cy="3244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cam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đôi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biếc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óng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nắng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Chú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lạc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Bống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chú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tễnh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Bống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cam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chiếc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lọ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đựng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đầy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cam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trở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xíu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Bống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785" y="99695"/>
            <a:ext cx="6487795" cy="68199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altLang="en-US" sz="32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32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</a:t>
            </a:r>
          </a:p>
        </p:txBody>
      </p:sp>
      <p:pic>
        <p:nvPicPr>
          <p:cNvPr id="3" name="Picture 2" descr="GIỌT SƯƠ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" y="2803525"/>
            <a:ext cx="3178175" cy="2256790"/>
          </a:xfrm>
          <a:prstGeom prst="rect">
            <a:avLst/>
          </a:prstGeom>
        </p:spPr>
      </p:pic>
      <p:pic>
        <p:nvPicPr>
          <p:cNvPr id="4" name="Picture 3" descr="anh-giot-suong-dep_1035250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295" y="2803525"/>
            <a:ext cx="3409315" cy="2256155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184785" y="993140"/>
            <a:ext cx="6487160" cy="1584325"/>
          </a:xfrm>
          <a:prstGeom prst="plaque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Buổi sớm, muôn 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 giọt sương đọng trên những 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 cỏ, lóng lánh như 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52825" y="1148715"/>
            <a:ext cx="631825" cy="3683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8" name="Text Box 7"/>
          <p:cNvSpPr txBox="1"/>
          <p:nvPr/>
        </p:nvSpPr>
        <p:spPr>
          <a:xfrm>
            <a:off x="3183890" y="1684655"/>
            <a:ext cx="488950" cy="3683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9" name="Text Box 8"/>
          <p:cNvSpPr txBox="1"/>
          <p:nvPr/>
        </p:nvSpPr>
        <p:spPr>
          <a:xfrm>
            <a:off x="1179195" y="2136775"/>
            <a:ext cx="428625" cy="3683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619885" y="0"/>
            <a:ext cx="3189605" cy="5835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b.</a:t>
            </a:r>
          </a:p>
        </p:txBody>
      </p:sp>
      <p:pic>
        <p:nvPicPr>
          <p:cNvPr id="2" name="Picture 1" descr="B7"/>
          <p:cNvPicPr>
            <a:picLocks noChangeAspect="1"/>
          </p:cNvPicPr>
          <p:nvPr/>
        </p:nvPicPr>
        <p:blipFill>
          <a:blip r:embed="rId5"/>
          <a:srcRect l="54747" t="31747" r="4000" b="41488"/>
          <a:stretch>
            <a:fillRect/>
          </a:stretch>
        </p:blipFill>
        <p:spPr>
          <a:xfrm>
            <a:off x="2085340" y="1009650"/>
            <a:ext cx="2723515" cy="1367790"/>
          </a:xfrm>
          <a:prstGeom prst="rect">
            <a:avLst/>
          </a:prstGeom>
        </p:spPr>
      </p:pic>
      <p:pic>
        <p:nvPicPr>
          <p:cNvPr id="5" name="Picture 4" descr="B7"/>
          <p:cNvPicPr>
            <a:picLocks noChangeAspect="1"/>
          </p:cNvPicPr>
          <p:nvPr/>
        </p:nvPicPr>
        <p:blipFill>
          <a:blip r:embed="rId5"/>
          <a:srcRect l="54747" t="78043" r="4000" b="14000"/>
          <a:stretch>
            <a:fillRect/>
          </a:stretch>
        </p:blipFill>
        <p:spPr>
          <a:xfrm>
            <a:off x="1328420" y="4619625"/>
            <a:ext cx="3629660" cy="5238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779520" y="2576830"/>
            <a:ext cx="309880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5608955" y="3155950"/>
            <a:ext cx="309880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161155" y="3691890"/>
            <a:ext cx="309880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 flipH="1">
            <a:off x="2013585" y="4236085"/>
            <a:ext cx="274955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  <p:bldP spid="7" grpId="1" animBg="1"/>
      <p:bldP spid="8" grpId="0" animBg="1"/>
      <p:bldP spid="8" grpId="1" animBg="1"/>
      <p:bldP spid="9" grpId="0" bldLvl="0" animBg="1"/>
      <p:bldP spid="9" grpId="1" bldLvl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9085" y="0"/>
            <a:ext cx="6475095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Chọn </a:t>
            </a:r>
            <a:r>
              <a:rPr lang="vi-VN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1487" y="1948815"/>
            <a:ext cx="6643591" cy="1534160"/>
            <a:chOff x="151" y="3182"/>
            <a:chExt cx="10244" cy="2416"/>
          </a:xfrm>
        </p:grpSpPr>
        <p:pic>
          <p:nvPicPr>
            <p:cNvPr id="14" name="Picture 13" descr="B3"/>
            <p:cNvPicPr>
              <a:picLocks noChangeAspect="1"/>
            </p:cNvPicPr>
            <p:nvPr/>
          </p:nvPicPr>
          <p:blipFill>
            <a:blip r:embed="rId5"/>
            <a:srcRect l="130" r="69082" b="64344"/>
            <a:stretch>
              <a:fillRect/>
            </a:stretch>
          </p:blipFill>
          <p:spPr>
            <a:xfrm>
              <a:off x="4258" y="3182"/>
              <a:ext cx="3064" cy="1283"/>
            </a:xfrm>
            <a:prstGeom prst="rect">
              <a:avLst/>
            </a:prstGeom>
          </p:spPr>
        </p:pic>
        <p:pic>
          <p:nvPicPr>
            <p:cNvPr id="15" name="Picture 14" descr="B3"/>
            <p:cNvPicPr>
              <a:picLocks noChangeAspect="1"/>
            </p:cNvPicPr>
            <p:nvPr/>
          </p:nvPicPr>
          <p:blipFill>
            <a:blip r:embed="rId5"/>
            <a:srcRect l="1256" t="35129" r="70971" b="3557"/>
            <a:stretch>
              <a:fillRect/>
            </a:stretch>
          </p:blipFill>
          <p:spPr>
            <a:xfrm rot="16200000">
              <a:off x="4707" y="-90"/>
              <a:ext cx="1132" cy="102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2715" y="3470275"/>
            <a:ext cx="6641465" cy="1537335"/>
            <a:chOff x="267" y="5680"/>
            <a:chExt cx="10459" cy="2421"/>
          </a:xfrm>
        </p:grpSpPr>
        <p:pic>
          <p:nvPicPr>
            <p:cNvPr id="21" name="Picture 20" descr="B3"/>
            <p:cNvPicPr>
              <a:picLocks noChangeAspect="1"/>
            </p:cNvPicPr>
            <p:nvPr/>
          </p:nvPicPr>
          <p:blipFill>
            <a:blip r:embed="rId5"/>
            <a:srcRect l="71534" t="35129" r="1627" b="4187"/>
            <a:stretch>
              <a:fillRect/>
            </a:stretch>
          </p:blipFill>
          <p:spPr>
            <a:xfrm rot="16200000">
              <a:off x="4943" y="2318"/>
              <a:ext cx="1107" cy="10459"/>
            </a:xfrm>
            <a:prstGeom prst="rect">
              <a:avLst/>
            </a:prstGeom>
          </p:spPr>
        </p:pic>
        <p:pic>
          <p:nvPicPr>
            <p:cNvPr id="22" name="Picture 21" descr="B3"/>
            <p:cNvPicPr>
              <a:picLocks noChangeAspect="1"/>
            </p:cNvPicPr>
            <p:nvPr/>
          </p:nvPicPr>
          <p:blipFill>
            <a:blip r:embed="rId5"/>
            <a:srcRect l="69273" t="-800" r="-61" b="64344"/>
            <a:stretch>
              <a:fillRect/>
            </a:stretch>
          </p:blipFill>
          <p:spPr>
            <a:xfrm>
              <a:off x="4319" y="5680"/>
              <a:ext cx="3128" cy="131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04595" y="447040"/>
            <a:ext cx="4241800" cy="1461770"/>
            <a:chOff x="2040" y="2487"/>
            <a:chExt cx="6680" cy="2302"/>
          </a:xfrm>
        </p:grpSpPr>
        <p:pic>
          <p:nvPicPr>
            <p:cNvPr id="8" name="Picture 7" descr="B3"/>
            <p:cNvPicPr>
              <a:picLocks noChangeAspect="1"/>
            </p:cNvPicPr>
            <p:nvPr/>
          </p:nvPicPr>
          <p:blipFill>
            <a:blip r:embed="rId5"/>
            <a:srcRect l="34606" r="34606" b="64723"/>
            <a:stretch>
              <a:fillRect/>
            </a:stretch>
          </p:blipFill>
          <p:spPr>
            <a:xfrm>
              <a:off x="4392" y="2487"/>
              <a:ext cx="3140" cy="1226"/>
            </a:xfrm>
            <a:prstGeom prst="rect">
              <a:avLst/>
            </a:prstGeom>
          </p:spPr>
        </p:pic>
        <p:pic>
          <p:nvPicPr>
            <p:cNvPr id="9" name="Picture 8" descr="B3"/>
            <p:cNvPicPr>
              <a:picLocks noChangeAspect="1"/>
            </p:cNvPicPr>
            <p:nvPr/>
          </p:nvPicPr>
          <p:blipFill>
            <a:blip r:embed="rId5"/>
            <a:srcRect l="33497" t="35108" r="31945" b="3702"/>
            <a:stretch>
              <a:fillRect/>
            </a:stretch>
          </p:blipFill>
          <p:spPr>
            <a:xfrm rot="16200000">
              <a:off x="4766" y="835"/>
              <a:ext cx="1227" cy="6680"/>
            </a:xfrm>
            <a:prstGeom prst="rect">
              <a:avLst/>
            </a:prstGeom>
          </p:spPr>
        </p:pic>
      </p:grpSp>
      <p:sp>
        <p:nvSpPr>
          <p:cNvPr id="24" name="Text Box 23"/>
          <p:cNvSpPr txBox="1"/>
          <p:nvPr/>
        </p:nvSpPr>
        <p:spPr>
          <a:xfrm>
            <a:off x="1935480" y="1275080"/>
            <a:ext cx="2846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 Vui như t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922395" y="1335405"/>
            <a:ext cx="356870" cy="36830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25" name="Text Box 24"/>
          <p:cNvSpPr txBox="1"/>
          <p:nvPr/>
        </p:nvSpPr>
        <p:spPr>
          <a:xfrm>
            <a:off x="299085" y="2833370"/>
            <a:ext cx="66427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kêu uôm uôm, ao chuôm đầy nước.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68020" y="2901950"/>
            <a:ext cx="680720" cy="39878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26" name="Text Box 25"/>
          <p:cNvSpPr txBox="1"/>
          <p:nvPr/>
        </p:nvSpPr>
        <p:spPr>
          <a:xfrm>
            <a:off x="90170" y="4340860"/>
            <a:ext cx="632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 Ánh trăng chênh ch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đầu làng.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3717290" y="4387850"/>
            <a:ext cx="561975" cy="39878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4" grpId="0"/>
      <p:bldP spid="28" grpId="0" animBg="1"/>
      <p:bldP spid="28" grpId="1" animBg="1"/>
      <p:bldP spid="25" grpId="0"/>
      <p:bldP spid="29" grpId="0" animBg="1"/>
      <p:bldP spid="29" grpId="1" animBg="1"/>
      <p:bldP spid="26" grpId="0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15841" y="1918811"/>
            <a:ext cx="4620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64344" y="949762"/>
            <a:ext cx="292000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1. Ổn định: Sĩ số.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67916" y="1349097"/>
            <a:ext cx="292000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2. Kiểm tra bài cũ: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51917" y="1810583"/>
            <a:ext cx="2920008" cy="61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suốt đêm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97268" y="2784634"/>
            <a:ext cx="2920008" cy="61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giẫm chân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045148" y="1890593"/>
            <a:ext cx="2920008" cy="61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tươi cười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16" y="759716"/>
            <a:ext cx="1219065" cy="691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4096" t="24948" r="7916" b="2313"/>
          <a:stretch>
            <a:fillRect/>
          </a:stretch>
        </p:blipFill>
        <p:spPr>
          <a:xfrm>
            <a:off x="731521" y="1728788"/>
            <a:ext cx="5660697" cy="2394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8" y="1024771"/>
            <a:ext cx="5915025" cy="2653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750">
                <a:solidFill>
                  <a:schemeClr val="tx1"/>
                </a:solidFill>
                <a:latin typeface="HP001 4 hang 1 ô ly" panose="020B0603050302020204" charset="0"/>
                <a:cs typeface="HP001 4 hang 1 ô ly" panose="020B0603050302020204" charset="0"/>
              </a:rPr>
              <a:t>Thứ sáu, ngày 22 tháng 03 năm 2024.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35" y="1394980"/>
            <a:ext cx="5423632" cy="102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HP001 4 hang 1 ô ly" panose="020B0603050302020204" charset="0"/>
                <a:cs typeface="HP001 4 hang 1 ô ly" panose="020B0603050302020204" charset="0"/>
              </a:rPr>
              <a:t>Nghe - viết:</a:t>
            </a:r>
            <a:r>
              <a:rPr lang="en-US" sz="1800" b="1" dirty="0">
                <a:solidFill>
                  <a:schemeClr val="tx1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</a:p>
          <a:p>
            <a:pPr algn="ctr"/>
            <a:r>
              <a:rPr lang="en-US" sz="225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Tạm</a:t>
            </a:r>
            <a:r>
              <a:rPr lang="en-US" sz="2250" b="1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biệt</a:t>
            </a:r>
            <a:r>
              <a:rPr lang="en-US" sz="2250" b="1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cánh</a:t>
            </a:r>
            <a:r>
              <a:rPr lang="en-US" sz="2250" b="1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cam</a:t>
            </a:r>
            <a:endParaRPr lang="en-US" sz="2475" b="1" dirty="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endParaRPr lang="en-US" sz="202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833676" y="2123837"/>
            <a:ext cx="653296" cy="7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77328" y="2117050"/>
            <a:ext cx="9644" cy="2115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764024" y="1950958"/>
            <a:ext cx="75473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atin typeface="HP001 4 hang 1 ô ly" panose="020B0603050302020204" charset="0"/>
                <a:cs typeface="HP001 4 hang 1 ô ly" panose="020B0603050302020204" charset="0"/>
              </a:rPr>
              <a:t>Chỗ sửa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18354" y="1842016"/>
            <a:ext cx="4620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Khám phá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87" y="690249"/>
            <a:ext cx="46355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non </a:t>
            </a:r>
            <a:r>
              <a:rPr lang="en-US" sz="28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cười</a:t>
            </a:r>
            <a:r>
              <a:rPr lang="en-US" sz="28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rồi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797" y="279250"/>
            <a:ext cx="19977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4300" y="1325880"/>
            <a:ext cx="536194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 </a:t>
            </a:r>
            <a:r>
              <a:rPr lang="vi-VN" alt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Én </a:t>
            </a:r>
            <a:r>
              <a:rPr lang="en-US" sz="26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nâu</a:t>
            </a:r>
            <a:r>
              <a:rPr 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gọi</a:t>
            </a:r>
            <a:r>
              <a:rPr 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các</a:t>
            </a:r>
            <a:r>
              <a:rPr 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bạn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của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mình đến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Suốt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đêm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cả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đàn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đi</a:t>
            </a:r>
            <a:r>
              <a:rPr 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tìm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tết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thành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dòng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chữ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“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giẫm</a:t>
            </a:r>
            <a:r>
              <a:rPr lang="en-US" sz="2600" b="1" dirty="0" smtClean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chân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!” rồi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đặt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bãi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Xong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việc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én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tươi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cười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bảo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non:</a:t>
            </a:r>
          </a:p>
          <a:p>
            <a:pPr algn="l">
              <a:lnSpc>
                <a:spcPct val="100000"/>
              </a:lnSpc>
            </a:pP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  </a:t>
            </a:r>
            <a:r>
              <a:rPr lang="vi-VN" alt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-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Từ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nay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yên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tâm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rồi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còn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ai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giẫm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nữa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625" y="988695"/>
            <a:ext cx="1166495" cy="3444875"/>
            <a:chOff x="343" y="1374"/>
            <a:chExt cx="1837" cy="5425"/>
          </a:xfrm>
        </p:grpSpPr>
        <p:sp>
          <p:nvSpPr>
            <p:cNvPr id="7" name="Text Box 6"/>
            <p:cNvSpPr txBox="1"/>
            <p:nvPr/>
          </p:nvSpPr>
          <p:spPr>
            <a:xfrm>
              <a:off x="343" y="1374"/>
              <a:ext cx="18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400" b="1">
                  <a:solidFill>
                    <a:schemeClr val="accent2"/>
                  </a:solidFill>
                  <a:latin typeface="HP001 4 hàng" panose="020B0603050302020204" charset="0"/>
                  <a:cs typeface="HP001 4 hàng" panose="020B0603050302020204" charset="0"/>
                </a:rPr>
                <a:t>Sửa lỗi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2" y="1902"/>
              <a:ext cx="1548" cy="4897"/>
              <a:chOff x="398" y="1712"/>
              <a:chExt cx="1548" cy="489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98" y="1712"/>
                <a:ext cx="1534" cy="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932" y="1715"/>
                <a:ext cx="14" cy="4894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1159193" y="804704"/>
            <a:ext cx="1010126" cy="3857149"/>
          </a:xfrm>
          <a:prstGeom prst="arc">
            <a:avLst>
              <a:gd name="adj1" fmla="val 16664397"/>
              <a:gd name="adj2" fmla="val 49629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Diamond 2"/>
          <p:cNvSpPr/>
          <p:nvPr/>
        </p:nvSpPr>
        <p:spPr>
          <a:xfrm rot="20760000">
            <a:off x="1520825" y="896620"/>
            <a:ext cx="877570" cy="92583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1664970" y="2278380"/>
            <a:ext cx="835660" cy="8267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Diamond 4"/>
          <p:cNvSpPr/>
          <p:nvPr/>
        </p:nvSpPr>
        <p:spPr>
          <a:xfrm rot="900000">
            <a:off x="1525270" y="3566160"/>
            <a:ext cx="871855" cy="9144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625340" y="349250"/>
            <a:ext cx="1916430" cy="1765300"/>
          </a:xfrm>
          <a:prstGeom prst="cloudCallout">
            <a:avLst>
              <a:gd name="adj1" fmla="val 11456"/>
              <a:gd name="adj2" fmla="val 8161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62225" y="1059815"/>
            <a:ext cx="1871345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vi-VN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562225" y="2392045"/>
            <a:ext cx="2268855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giẫm chân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489676" y="3723958"/>
            <a:ext cx="2130743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bãi cỏ</a:t>
            </a:r>
          </a:p>
        </p:txBody>
      </p:sp>
    </p:spTree>
    <p:custDataLst>
      <p:tags r:id="rId1"/>
    </p:custData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8" grpId="0" bldLvl="0" animBg="1"/>
      <p:bldP spid="9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 l="-3000" t="-6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365" y="1816100"/>
            <a:ext cx="55797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nghe - viết bài vào vở ô li.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" y="2239645"/>
            <a:ext cx="3079115" cy="25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Tiếng Việt 2 - Nghe - Viết  Cỏ non cười rồi"/>
  <p:tag name="ISPRING_ULTRA_SCORM_COURSE_ID" val="BF6275EB-FA4A-4837-A260-3F8F2729762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 - Nghe - Viết  Cỏ non cười rồ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04D2B4-8E9B-4158-B509-141DD8260A38}:3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FB2D35-F528-473A-B19B-CF3D36257A55}:4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A07149-DA97-4A15-938E-41D4C5DC0606}:4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33D395-58BD-4CCB-A8FF-9E45B370E11D}:4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AA0FF4-FEDD-44F7-8BA3-C96B92627438}:4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B0FAE8-F3FC-4AB2-B1AF-DBA4A4153733}:4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2E735D-4F36-4FA6-9551-BEE46F22519F}:4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8127CD-6FC6-4284-A53A-3C40601DBC76}:4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A0F168-FFA4-49AE-B7A4-3CD08FC126DC}:4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DC582C-E35B-4E4F-9C4C-BB1646005FB6}:4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AE7A9C-AA2B-4D22-8E03-B6C36F027EF7}:4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F88367-9960-4FA3-964F-895D394E18A9}:4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E579F1-5C73-4C68-8751-B158B45EE207}: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54660F-CF66-4E1C-9CAC-D6C59D88EE31}:462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430</Words>
  <Application>Microsoft Office PowerPoint</Application>
  <PresentationFormat>Custom</PresentationFormat>
  <Paragraphs>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HP001 4 hàng</vt:lpstr>
      <vt:lpstr>Kalam</vt:lpstr>
      <vt:lpstr>Times New Roman</vt:lpstr>
      <vt:lpstr>Wingdings</vt:lpstr>
      <vt:lpstr>HP001 4 hang 1 ô ly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Thứ sáu, ngày 22 tháng 03 năm 2024.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2 - Nghe - Viết  Cỏ non cười rồi</dc:title>
  <dc:creator>L.U</dc:creator>
  <cp:lastModifiedBy>Admin</cp:lastModifiedBy>
  <cp:revision>147</cp:revision>
  <dcterms:created xsi:type="dcterms:W3CDTF">2022-03-18T04:30:00Z</dcterms:created>
  <dcterms:modified xsi:type="dcterms:W3CDTF">2025-03-11T03:14:52Z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68AA605CAA164BCCABFB2B25CC2324D6</vt:lpwstr>
  </property>
  <property fmtid="{D5CDD505-2E9C-101B-9397-08002B2CF9AE}" pid="3" name="KSOProductBuildVer">
    <vt:lpwstr>1033-12.2.0.19307</vt:lpwstr>
  </property>
</Properties>
</file>