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61" r:id="rId2"/>
  </p:sldMasterIdLst>
  <p:notesMasterIdLst>
    <p:notesMasterId r:id="rId10"/>
  </p:notesMasterIdLst>
  <p:sldIdLst>
    <p:sldId id="260" r:id="rId3"/>
    <p:sldId id="286" r:id="rId4"/>
    <p:sldId id="288" r:id="rId5"/>
    <p:sldId id="287" r:id="rId6"/>
    <p:sldId id="308" r:id="rId7"/>
    <p:sldId id="309" r:id="rId8"/>
    <p:sldId id="31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>
        <p:scale>
          <a:sx n="84" d="100"/>
          <a:sy n="84" d="100"/>
        </p:scale>
        <p:origin x="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6F4D2-885A-45E4-8BAC-1B2909D3DAF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7EB32-2D4E-476A-A550-87169701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7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7EB32-2D4E-476A-A550-871697017D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0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7EB32-2D4E-476A-A550-871697017D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3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7EB32-2D4E-476A-A550-871697017D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2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7EB32-2D4E-476A-A550-871697017D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9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4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7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1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5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89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5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59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6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6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40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89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112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0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r>
              <a:rPr lang="en-US" sz="1067" kern="0" dirty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FeistyForwarders_0968120672</a:t>
            </a:r>
            <a:endParaRPr lang="en-US" sz="10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54416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r>
              <a:rPr lang="en-US" sz="1067" kern="0" dirty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FeistyForwarders_0968120672</a:t>
            </a:r>
            <a:endParaRPr lang="en-US" sz="10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97147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33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3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5368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117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18999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972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766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945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r>
              <a:rPr lang="en-US" sz="1067" kern="0" dirty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FeistyForwarders_0968120672</a:t>
            </a:r>
            <a:endParaRPr lang="en-US" sz="10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5747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1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6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97416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4E08E231-020E-454B-814C-04386EE4B12D}" type="datetimeFigureOut">
              <a:rPr lang="zh-CN" altLang="en-US" sz="1867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2025/3/11</a:t>
            </a:fld>
            <a:endParaRPr lang="zh-CN" altLang="en-US"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zh-CN" altLang="en-US"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4BE349D6-2446-475D-9F9F-B6A9DFEA62F2}" type="slidenum">
              <a:rPr lang="zh-CN" altLang="en-US" sz="1867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zh-CN" altLang="en-US"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119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3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7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0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8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7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D3908B02-D70E-4DC8-B855-768DE32F7E44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00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664" r:id="rId19"/>
    <p:sldLayoutId id="2147483701" r:id="rId20"/>
    <p:sldLayoutId id="2147483694" r:id="rId21"/>
    <p:sldLayoutId id="2147483693" r:id="rId22"/>
    <p:sldLayoutId id="2147483703" r:id="rId23"/>
    <p:sldLayoutId id="2147483691" r:id="rId24"/>
    <p:sldLayoutId id="2147483679" r:id="rId25"/>
    <p:sldLayoutId id="2147483700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r>
              <a:rPr lang="en-US" sz="1067" kern="0" dirty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FeistyForwarders_0968120672</a:t>
            </a:r>
            <a:endParaRPr lang="en-US" sz="10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61256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564" y="1875907"/>
            <a:ext cx="10201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51:</a:t>
            </a:r>
          </a:p>
          <a:p>
            <a:pPr algn="ctr"/>
            <a:r>
              <a:rPr lang="en-US" sz="5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6761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615338"/>
            <a:ext cx="10689140" cy="293786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38149E3-7924-AD4A-A535-CD9354405613}"/>
              </a:ext>
            </a:extLst>
          </p:cNvPr>
          <p:cNvGrpSpPr/>
          <p:nvPr/>
        </p:nvGrpSpPr>
        <p:grpSpPr>
          <a:xfrm>
            <a:off x="8902472" y="1364262"/>
            <a:ext cx="1299431" cy="773828"/>
            <a:chOff x="7987080" y="4098709"/>
            <a:chExt cx="1819813" cy="9705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92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81F90D73-2BC6-6248-BA63-8EDDAAA94052}"/>
                </a:ext>
              </a:extLst>
            </p:cNvPr>
            <p:cNvSpPr/>
            <p:nvPr/>
          </p:nvSpPr>
          <p:spPr>
            <a:xfrm>
              <a:off x="7987080" y="4255973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03FFB79-229F-1D4B-AF89-B63D4448BEF7}"/>
              </a:ext>
            </a:extLst>
          </p:cNvPr>
          <p:cNvGrpSpPr/>
          <p:nvPr/>
        </p:nvGrpSpPr>
        <p:grpSpPr>
          <a:xfrm>
            <a:off x="3568132" y="4203971"/>
            <a:ext cx="1367252" cy="842679"/>
            <a:chOff x="9968813" y="2523672"/>
            <a:chExt cx="1819813" cy="10196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E233B1-2675-DE48-A90A-5D1054533FAA}"/>
                </a:ext>
              </a:extLst>
            </p:cNvPr>
            <p:cNvSpPr txBox="1"/>
            <p:nvPr/>
          </p:nvSpPr>
          <p:spPr>
            <a:xfrm>
              <a:off x="10039890" y="2523672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81D78770-8FA6-2442-BAEC-0A66898BBC9E}"/>
                </a:ext>
              </a:extLst>
            </p:cNvPr>
            <p:cNvSpPr/>
            <p:nvPr/>
          </p:nvSpPr>
          <p:spPr>
            <a:xfrm>
              <a:off x="9968813" y="2730075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78F16A8-19F0-F441-88CF-A588F5D8ED4A}"/>
              </a:ext>
            </a:extLst>
          </p:cNvPr>
          <p:cNvGrpSpPr/>
          <p:nvPr/>
        </p:nvGrpSpPr>
        <p:grpSpPr>
          <a:xfrm>
            <a:off x="9086017" y="4203751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805476" y="1019572"/>
            <a:ext cx="10327051" cy="5519773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85068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xmlns="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xmlns="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xmlns="" id="{269722FA-3435-7149-9C88-B4244089EE17}"/>
              </a:ext>
            </a:extLst>
          </p:cNvPr>
          <p:cNvSpPr/>
          <p:nvPr/>
        </p:nvSpPr>
        <p:spPr>
          <a:xfrm>
            <a:off x="3901533" y="1646075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xmlns="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xmlns="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xmlns="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xmlns="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51" y="3989360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xmlns="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xmlns="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xmlns="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xmlns="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xmlns="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2655" y="903007"/>
            <a:ext cx="8797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1454727" y="903007"/>
            <a:ext cx="570588" cy="570588"/>
          </a:xfrm>
          <a:prstGeom prst="ellipse">
            <a:avLst/>
          </a:prstGeom>
          <a:solidFill>
            <a:srgbClr val="E76618"/>
          </a:solidFill>
          <a:ln w="19050" cap="rnd" cmpd="sng" algn="ctr">
            <a:solidFill>
              <a:srgbClr val="E6B91E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51" y="3989360"/>
            <a:ext cx="7633494" cy="2322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1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0464" y="1041485"/>
            <a:ext cx="72875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là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1378812" y="1264022"/>
            <a:ext cx="570588" cy="570588"/>
          </a:xfrm>
          <a:prstGeom prst="ellipse">
            <a:avLst/>
          </a:prstGeom>
          <a:solidFill>
            <a:srgbClr val="E76618"/>
          </a:solidFill>
          <a:ln w="19050" cap="rnd" cmpd="sng" algn="ctr">
            <a:solidFill>
              <a:srgbClr val="E6B91E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68" y="2057148"/>
            <a:ext cx="5208964" cy="3613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64" y="5670298"/>
            <a:ext cx="444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FF0000"/>
                </a:solidFill>
                <a:sym typeface="Wingdings" pitchFamily="2" charset="2"/>
              </a:rPr>
              <a:t> Số liền trước của 300 là: </a:t>
            </a:r>
            <a:r>
              <a:rPr lang="x-none" dirty="0" smtClean="0">
                <a:solidFill>
                  <a:srgbClr val="FF0000"/>
                </a:solidFill>
                <a:sym typeface="Wingdings" pitchFamily="2" charset="2"/>
              </a:rPr>
              <a:t>299</a:t>
            </a:r>
            <a:endParaRPr lang="x-non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2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44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80310" y="1863090"/>
            <a:ext cx="6652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4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4D9B6F8-2CCD-4941-9863-97A72F3FAB1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2-  Bài 51- Luyện tập (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858823-1931-407B-BF12-F55B2D7374A1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37424A-B28F-4756-BA97-B33897DAFC24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7BB3F1-AEBA-422C-AFE1-A02CAAE4D68C}: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FF6BA2-8FBF-4A83-BE27-FFA0750F9901}: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923EFD-C510-4EF0-8BCF-A84D0A20EECA}: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57CAAB-3675-457E-9521-29AAF879FB28}:3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FF89E7-E4FA-4353-A025-37E1A885617C}:310"/>
</p:tagLst>
</file>

<file path=ppt/theme/theme1.xml><?xml version="1.0" encoding="utf-8"?>
<a:theme xmlns:a="http://schemas.openxmlformats.org/drawingml/2006/main" name="Mặt kim cương">
  <a:themeElements>
    <a:clrScheme name="Mặt kim cương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Mặt kim cương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ặt kim cương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1323</TotalTime>
  <Words>126</Words>
  <Application>Microsoft Office PowerPoint</Application>
  <PresentationFormat>Widescreen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宋体</vt:lpstr>
      <vt:lpstr>Arial</vt:lpstr>
      <vt:lpstr>Calibri</vt:lpstr>
      <vt:lpstr>Kalam</vt:lpstr>
      <vt:lpstr>Montserrat</vt:lpstr>
      <vt:lpstr>Tahoma</vt:lpstr>
      <vt:lpstr>Times New Roman</vt:lpstr>
      <vt:lpstr>Trebuchet MS</vt:lpstr>
      <vt:lpstr>Wingdings</vt:lpstr>
      <vt:lpstr>Wingdings 3</vt:lpstr>
      <vt:lpstr>Mặt kim cương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2-  Bài 51- Luyện tập (Tiết 1)</dc:title>
  <dc:creator>Phạm Thanh Hằng (ADAS – GV)</dc:creator>
  <cp:lastModifiedBy>Admin</cp:lastModifiedBy>
  <cp:revision>199</cp:revision>
  <dcterms:created xsi:type="dcterms:W3CDTF">2021-06-02T01:34:28Z</dcterms:created>
  <dcterms:modified xsi:type="dcterms:W3CDTF">2025-03-11T05:34:47Z</dcterms:modified>
</cp:coreProperties>
</file>