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61" r:id="rId2"/>
  </p:sldMasterIdLst>
  <p:notesMasterIdLst>
    <p:notesMasterId r:id="rId8"/>
  </p:notesMasterIdLst>
  <p:sldIdLst>
    <p:sldId id="260" r:id="rId3"/>
    <p:sldId id="300" r:id="rId4"/>
    <p:sldId id="303" r:id="rId5"/>
    <p:sldId id="306" r:id="rId6"/>
    <p:sldId id="307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FC32F-901D-43E9-813B-76C3D6F97DA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7EE3-94FA-41C8-9E28-CA1B7D19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3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7EE3-94FA-41C8-9E28-CA1B7D19C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5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7EE3-94FA-41C8-9E28-CA1B7D19C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8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7EE3-94FA-41C8-9E28-CA1B7D19C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E7EE3-94FA-41C8-9E28-CA1B7D19C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1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5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89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5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59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6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4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89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12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0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46592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8695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28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3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0437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194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3515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buFont typeface="Arial" panose="020B0604020202020204"/>
                <a:buNone/>
              </a:pPr>
              <a:endParaRPr lang="en-US" sz="1867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443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endParaRPr lang="en-US" sz="18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016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657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767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1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6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82612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4E08E231-020E-454B-814C-04386EE4B12D}" type="datetimeFigureOut">
              <a:rPr lang="zh-CN" altLang="en-US" sz="1867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2025/3/11</a:t>
            </a:fld>
            <a:endParaRPr lang="zh-CN" altLang="en-US"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zh-CN" altLang="en-US"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4BE349D6-2446-475D-9F9F-B6A9DFEA62F2}" type="slidenum">
              <a:rPr lang="zh-CN" altLang="en-US" sz="1867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zh-CN" altLang="en-US"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5207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3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0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8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7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D3908B02-D70E-4DC8-B855-768DE32F7E44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00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664" r:id="rId19"/>
    <p:sldLayoutId id="2147483701" r:id="rId20"/>
    <p:sldLayoutId id="2147483694" r:id="rId21"/>
    <p:sldLayoutId id="2147483693" r:id="rId22"/>
    <p:sldLayoutId id="2147483703" r:id="rId23"/>
    <p:sldLayoutId id="2147483691" r:id="rId24"/>
    <p:sldLayoutId id="2147483679" r:id="rId25"/>
    <p:sldLayoutId id="2147483700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buFont typeface="Arial" panose="020B0604020202020204"/>
              <a:buNone/>
            </a:pPr>
            <a:r>
              <a:rPr lang="en-US" sz="1067" kern="0" dirty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7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53960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673" y="1917472"/>
            <a:ext cx="10201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51:</a:t>
            </a:r>
          </a:p>
          <a:p>
            <a:pPr algn="ctr"/>
            <a:r>
              <a:rPr lang="en-US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(TIẾT 2)</a:t>
            </a:r>
            <a:endParaRPr lang="en-US" sz="5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2B58B-81C7-5345-8CF7-486189D08F27}"/>
              </a:ext>
            </a:extLst>
          </p:cNvPr>
          <p:cNvSpPr txBox="1"/>
          <p:nvPr/>
        </p:nvSpPr>
        <p:spPr>
          <a:xfrm>
            <a:off x="1506055" y="129171"/>
            <a:ext cx="950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182109F-92B8-834E-A81C-04AD84CD96AA}"/>
              </a:ext>
            </a:extLst>
          </p:cNvPr>
          <p:cNvGrpSpPr/>
          <p:nvPr/>
        </p:nvGrpSpPr>
        <p:grpSpPr>
          <a:xfrm>
            <a:off x="1373851" y="1039092"/>
            <a:ext cx="9848331" cy="5708072"/>
            <a:chOff x="1506053" y="1735882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735882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trước </a:t>
                </a:r>
              </a:p>
              <a:p>
                <a:pPr algn="ctr"/>
                <a:r>
                  <a:rPr lang="x-none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xmlns="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x-none" sz="2000"/>
                  <a:t>ủa 9</a:t>
                </a:r>
                <a:r>
                  <a:rPr lang="en-US" sz="2000" dirty="0"/>
                  <a:t>99</a:t>
                </a:r>
                <a:endParaRPr lang="x-none" sz="20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x-none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x-none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x-none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xmlns="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x-none" sz="2000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FF04942-CEBA-6749-A71C-D2DDCC19609F}"/>
              </a:ext>
            </a:extLst>
          </p:cNvPr>
          <p:cNvGrpSpPr/>
          <p:nvPr/>
        </p:nvGrpSpPr>
        <p:grpSpPr>
          <a:xfrm>
            <a:off x="615185" y="121463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98833"/>
              </p:ext>
            </p:extLst>
          </p:nvPr>
        </p:nvGraphicFramePr>
        <p:xfrm>
          <a:off x="1205344" y="942070"/>
          <a:ext cx="9615056" cy="556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764">
                  <a:extLst>
                    <a:ext uri="{9D8B030D-6E8A-4147-A177-3AD203B41FA5}">
                      <a16:colId xmlns:a16="http://schemas.microsoft.com/office/drawing/2014/main" xmlns="" val="3434572124"/>
                    </a:ext>
                  </a:extLst>
                </a:gridCol>
                <a:gridCol w="2403764">
                  <a:extLst>
                    <a:ext uri="{9D8B030D-6E8A-4147-A177-3AD203B41FA5}">
                      <a16:colId xmlns:a16="http://schemas.microsoft.com/office/drawing/2014/main" xmlns="" val="1249413062"/>
                    </a:ext>
                  </a:extLst>
                </a:gridCol>
                <a:gridCol w="2403764">
                  <a:extLst>
                    <a:ext uri="{9D8B030D-6E8A-4147-A177-3AD203B41FA5}">
                      <a16:colId xmlns:a16="http://schemas.microsoft.com/office/drawing/2014/main" xmlns="" val="3827442272"/>
                    </a:ext>
                  </a:extLst>
                </a:gridCol>
                <a:gridCol w="2403764">
                  <a:extLst>
                    <a:ext uri="{9D8B030D-6E8A-4147-A177-3AD203B41FA5}">
                      <a16:colId xmlns:a16="http://schemas.microsoft.com/office/drawing/2014/main" xmlns="" val="2841683358"/>
                    </a:ext>
                  </a:extLst>
                </a:gridCol>
              </a:tblGrid>
              <a:tr h="1113913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736672"/>
                  </a:ext>
                </a:extLst>
              </a:tr>
              <a:tr h="1113913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016645"/>
                  </a:ext>
                </a:extLst>
              </a:tr>
              <a:tr h="1113913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552617"/>
                  </a:ext>
                </a:extLst>
              </a:tr>
              <a:tr h="1113913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714990"/>
                  </a:ext>
                </a:extLst>
              </a:tr>
              <a:tr h="1113913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4465373" y="3312963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6750708" y="331469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9247946" y="341401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5A7491-9BE6-8544-B1D2-BF5500AE2E8E}"/>
              </a:ext>
            </a:extLst>
          </p:cNvPr>
          <p:cNvSpPr/>
          <p:nvPr/>
        </p:nvSpPr>
        <p:spPr>
          <a:xfrm>
            <a:off x="4465373" y="446810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42588B-D7D8-6E4E-8C0B-AD524EE0B931}"/>
              </a:ext>
            </a:extLst>
          </p:cNvPr>
          <p:cNvSpPr/>
          <p:nvPr/>
        </p:nvSpPr>
        <p:spPr>
          <a:xfrm>
            <a:off x="6748197" y="44027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1B2DB9-6420-764E-BB91-843DA8F084FE}"/>
              </a:ext>
            </a:extLst>
          </p:cNvPr>
          <p:cNvSpPr/>
          <p:nvPr/>
        </p:nvSpPr>
        <p:spPr>
          <a:xfrm>
            <a:off x="9247946" y="452062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59B51C8-A9FD-5144-B1FF-A9CDA1E5920C}"/>
              </a:ext>
            </a:extLst>
          </p:cNvPr>
          <p:cNvSpPr/>
          <p:nvPr/>
        </p:nvSpPr>
        <p:spPr>
          <a:xfrm>
            <a:off x="4465373" y="554880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EA6428B-6ED8-BB48-BCD5-9CEFAE7FE00E}"/>
              </a:ext>
            </a:extLst>
          </p:cNvPr>
          <p:cNvSpPr/>
          <p:nvPr/>
        </p:nvSpPr>
        <p:spPr>
          <a:xfrm>
            <a:off x="6836367" y="5679353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12BC8F-9883-794F-BDFB-BA4D2D53706F}"/>
              </a:ext>
            </a:extLst>
          </p:cNvPr>
          <p:cNvSpPr/>
          <p:nvPr/>
        </p:nvSpPr>
        <p:spPr>
          <a:xfrm>
            <a:off x="9207361" y="564655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EDA4BF-CF26-2649-B690-24E4C6D77688}"/>
              </a:ext>
            </a:extLst>
          </p:cNvPr>
          <p:cNvSpPr txBox="1"/>
          <p:nvPr/>
        </p:nvSpPr>
        <p:spPr>
          <a:xfrm>
            <a:off x="651164" y="1564555"/>
            <a:ext cx="46960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dirty="0"/>
              <a:t>Chuẩn bị: 1 xúc xắc, 5 quân cờ.</a:t>
            </a:r>
          </a:p>
          <a:p>
            <a:pPr algn="just"/>
            <a:r>
              <a:rPr lang="x-none" sz="2400" dirty="0"/>
              <a:t>Cách chơi: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400" dirty="0"/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400" dirty="0"/>
              <a:t>Khi đến lượt, người chơi gieo xúc xắc và đọc số chấm ở mặt trên. Tìm số thích hợp vơi mặt xúc xắc ở trong bảng (ví dụ số thích hợp với mặt            </a:t>
            </a:r>
            <a:r>
              <a:rPr lang="x-none" sz="2400" dirty="0">
                <a:solidFill>
                  <a:schemeClr val="bg1"/>
                </a:solidFill>
              </a:rPr>
              <a:t>với</a:t>
            </a:r>
            <a:r>
              <a:rPr lang="x-none" sz="2400" dirty="0"/>
              <a:t> là 356). Đặt một quân cờ vào con chim cánh cụt ghi số vừa tìm được.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400" dirty="0"/>
              <a:t>Trò chơi kết thúc khi đặt được hết 5 quân cờ.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873230"/>
            <a:ext cx="5632474" cy="5551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3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2216728"/>
            <a:ext cx="116793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483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6E75A29-74ED-4C21-8717-617E582AC60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2- Bai 51 -Luyện tập (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08B589-06BC-44EC-900B-B06D4958DA4C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DB3C3E-BA4F-4C35-A83D-225F78B01DE6}:3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BF8B1D-D3A7-45BB-85EE-9A2DF371EDC6}:3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0F269A-BE8B-4C8A-8791-97AE936B1DD7}:3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7016EA-B981-4FFB-8052-62122F25A177}:307"/>
</p:tagLst>
</file>

<file path=ppt/theme/theme1.xml><?xml version="1.0" encoding="utf-8"?>
<a:theme xmlns:a="http://schemas.openxmlformats.org/drawingml/2006/main" name="Mặt kim cương">
  <a:themeElements>
    <a:clrScheme name="Mặt kim cương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Mặt kim cương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ặt kim cương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1318</TotalTime>
  <Words>209</Words>
  <Application>Microsoft Office PowerPoint</Application>
  <PresentationFormat>Widescreen</PresentationFormat>
  <Paragraphs>55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宋体</vt:lpstr>
      <vt:lpstr>Arial</vt:lpstr>
      <vt:lpstr>Calibri</vt:lpstr>
      <vt:lpstr>Kalam</vt:lpstr>
      <vt:lpstr>Montserrat</vt:lpstr>
      <vt:lpstr>Tahoma</vt:lpstr>
      <vt:lpstr>Times New Roman</vt:lpstr>
      <vt:lpstr>Trebuchet MS</vt:lpstr>
      <vt:lpstr>UTM Cooper Black</vt:lpstr>
      <vt:lpstr>Wingdings 3</vt:lpstr>
      <vt:lpstr>Mặt kim cương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2- Bai 51 -Luyện tập (Tiết 2)</dc:title>
  <dc:creator>Phạm Thanh Hằng (ADAS – GV)</dc:creator>
  <cp:lastModifiedBy>Admin</cp:lastModifiedBy>
  <cp:revision>198</cp:revision>
  <dcterms:created xsi:type="dcterms:W3CDTF">2021-06-02T01:34:28Z</dcterms:created>
  <dcterms:modified xsi:type="dcterms:W3CDTF">2025-03-11T05:42:06Z</dcterms:modified>
</cp:coreProperties>
</file>