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1" r:id="rId2"/>
    <p:sldMasterId id="2147483775" r:id="rId3"/>
  </p:sldMasterIdLst>
  <p:notesMasterIdLst>
    <p:notesMasterId r:id="rId12"/>
  </p:notesMasterIdLst>
  <p:sldIdLst>
    <p:sldId id="260" r:id="rId4"/>
    <p:sldId id="282" r:id="rId5"/>
    <p:sldId id="289" r:id="rId6"/>
    <p:sldId id="285" r:id="rId7"/>
    <p:sldId id="309" r:id="rId8"/>
    <p:sldId id="308" r:id="rId9"/>
    <p:sldId id="299" r:id="rId10"/>
    <p:sldId id="31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2616-A1D3-4769-A394-DEDC227A9D9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6EB4C-9319-4B76-9078-3473B013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4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3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EB4C-9319-4B76-9078-3473B013A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89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59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6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89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1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9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6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1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3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9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5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10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7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0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4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9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83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3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35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466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639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806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160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582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727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3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62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62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3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D3908B02-D70E-4DC8-B855-768DE32F7E4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00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664" r:id="rId19"/>
    <p:sldLayoutId id="2147483701" r:id="rId20"/>
    <p:sldLayoutId id="2147483694" r:id="rId21"/>
    <p:sldLayoutId id="2147483693" r:id="rId22"/>
    <p:sldLayoutId id="2147483703" r:id="rId23"/>
    <p:sldLayoutId id="2147483691" r:id="rId24"/>
    <p:sldLayoutId id="2147483679" r:id="rId25"/>
    <p:sldLayoutId id="214748370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68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72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2127" y="1222119"/>
            <a:ext cx="10201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</a:t>
            </a:r>
          </a:p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BA CHỮ SỐ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000126" y="223582"/>
            <a:ext cx="2328228" cy="980661"/>
            <a:chOff x="1386522" y="0"/>
            <a:chExt cx="232822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386522" y="197943"/>
              <a:ext cx="2328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3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D998A91-617C-44AA-B820-83F3FB518D4C}"/>
              </a:ext>
            </a:extLst>
          </p:cNvPr>
          <p:cNvSpPr/>
          <p:nvPr/>
        </p:nvSpPr>
        <p:spPr>
          <a:xfrm>
            <a:off x="357188" y="171451"/>
            <a:ext cx="11029950" cy="6272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xmlns="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xmlns="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xmlns="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xmlns="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xmlns="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xmlns="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xmlns="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xmlns="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xmlns="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F72EA8-6D8C-BE48-96C2-6A27DA80C91B}"/>
              </a:ext>
            </a:extLst>
          </p:cNvPr>
          <p:cNvGrpSpPr/>
          <p:nvPr/>
        </p:nvGrpSpPr>
        <p:grpSpPr>
          <a:xfrm>
            <a:off x="736948" y="756686"/>
            <a:ext cx="9722366" cy="1921226"/>
            <a:chOff x="976127" y="1392030"/>
            <a:chExt cx="9722366" cy="19212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xmlns="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xmlns="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105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106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107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109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110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112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113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a)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xmlns="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noFill/>
                <a:ln w="38100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230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231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234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235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236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rPr>
                  <a:t>238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b)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274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854443" y="603441"/>
            <a:ext cx="9431337" cy="5102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78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xmlns="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7236"/>
              </p:ext>
            </p:extLst>
          </p:nvPr>
        </p:nvGraphicFramePr>
        <p:xfrm>
          <a:off x="942109" y="720435"/>
          <a:ext cx="10252363" cy="587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101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45920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3501054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942080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 smtClean="0">
                          <a:solidFill>
                            <a:schemeClr val="tx1"/>
                          </a:solidFill>
                        </a:rPr>
                        <a:t>Số gồm</a:t>
                      </a:r>
                      <a:endParaRPr 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245213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 smtClean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233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 smtClean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226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smtClean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226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smtClean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80152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BCE3E2B-4ADA-6942-B323-C26CC18EC6A5}"/>
              </a:ext>
            </a:extLst>
          </p:cNvPr>
          <p:cNvSpPr/>
          <p:nvPr/>
        </p:nvSpPr>
        <p:spPr>
          <a:xfrm>
            <a:off x="7793501" y="1854187"/>
            <a:ext cx="328597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C0C7652-0A2F-A143-86CD-FD18A01F6598}"/>
              </a:ext>
            </a:extLst>
          </p:cNvPr>
          <p:cNvSpPr/>
          <p:nvPr/>
        </p:nvSpPr>
        <p:spPr>
          <a:xfrm>
            <a:off x="6548652" y="325121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651741A-E6E1-BA40-BF44-F3761AFDD614}"/>
              </a:ext>
            </a:extLst>
          </p:cNvPr>
          <p:cNvSpPr/>
          <p:nvPr/>
        </p:nvSpPr>
        <p:spPr>
          <a:xfrm>
            <a:off x="8080045" y="3191100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326B6C-A899-D941-ADBB-3A111CBCE994}"/>
              </a:ext>
            </a:extLst>
          </p:cNvPr>
          <p:cNvSpPr/>
          <p:nvPr/>
        </p:nvSpPr>
        <p:spPr>
          <a:xfrm>
            <a:off x="6630298" y="433245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6E991B-735F-4444-9B6D-544583B2A6F1}"/>
              </a:ext>
            </a:extLst>
          </p:cNvPr>
          <p:cNvSpPr/>
          <p:nvPr/>
        </p:nvSpPr>
        <p:spPr>
          <a:xfrm>
            <a:off x="8080045" y="4227420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9F76329-60D8-3941-A53B-B8180F166308}"/>
              </a:ext>
            </a:extLst>
          </p:cNvPr>
          <p:cNvSpPr/>
          <p:nvPr/>
        </p:nvSpPr>
        <p:spPr>
          <a:xfrm>
            <a:off x="6502753" y="5735028"/>
            <a:ext cx="806520" cy="612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B867777-EE8F-5846-AB49-6C804EA9B0A8}"/>
              </a:ext>
            </a:extLst>
          </p:cNvPr>
          <p:cNvSpPr/>
          <p:nvPr/>
        </p:nvSpPr>
        <p:spPr>
          <a:xfrm>
            <a:off x="8092574" y="5523940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42617" y="2311939"/>
            <a:ext cx="687846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CÁC 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6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1D4E5F-9909-4909-9BF4-BF0EACB08D9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-  Bai 51- Số có ba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DB033D-8853-4774-919E-3F1A15C9E1FA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8FA855-A5D1-460E-8D16-A5F2A896883E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B7295-FBC2-4672-BC91-5B06C5BB7E81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E8216E-ABBC-4C22-AAA9-B8C361558B6B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581C3-0DC4-4C42-9C37-729969E1F459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5149D9-AA66-4CA9-95D3-E8E560CCF005}: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D127B6-F69C-4A61-A39C-AFF50DEB19B4}: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65D66-70BF-42C3-860E-275D8B2A21B6}:310"/>
</p:tagLst>
</file>

<file path=ppt/theme/theme1.xml><?xml version="1.0" encoding="utf-8"?>
<a:theme xmlns:a="http://schemas.openxmlformats.org/drawingml/2006/main" name="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Mặt kim cương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1320</TotalTime>
  <Words>168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Arial</vt:lpstr>
      <vt:lpstr>Calibri</vt:lpstr>
      <vt:lpstr>ITC Avant Garde Std Bk</vt:lpstr>
      <vt:lpstr>Kalam</vt:lpstr>
      <vt:lpstr>Montserrat</vt:lpstr>
      <vt:lpstr>Tahoma</vt:lpstr>
      <vt:lpstr>Times New Roman</vt:lpstr>
      <vt:lpstr>Trebuchet MS</vt:lpstr>
      <vt:lpstr>Wingdings 3</vt:lpstr>
      <vt:lpstr>Mặt kim cương</vt:lpstr>
      <vt:lpstr>2_Office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2-  Bai 51- Số có ba chữ số</dc:title>
  <dc:creator>Phạm Thanh Hằng (ADAS – GV)</dc:creator>
  <cp:lastModifiedBy>Admin</cp:lastModifiedBy>
  <cp:revision>198</cp:revision>
  <dcterms:created xsi:type="dcterms:W3CDTF">2021-06-02T01:34:28Z</dcterms:created>
  <dcterms:modified xsi:type="dcterms:W3CDTF">2025-03-11T05:22:34Z</dcterms:modified>
</cp:coreProperties>
</file>