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sldIdLst>
    <p:sldId id="309" r:id="rId2"/>
    <p:sldId id="286" r:id="rId3"/>
    <p:sldId id="308" r:id="rId4"/>
    <p:sldId id="288" r:id="rId5"/>
    <p:sldId id="287" r:id="rId6"/>
    <p:sldId id="293" r:id="rId7"/>
    <p:sldId id="31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0432-B640-4956-875B-44F45D31FF3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E47C-1048-432D-BCE9-C9C40867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8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E47C-1048-432D-BCE9-C9C408678E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5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8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E53B41-71B8-4BE8-8EE9-44818C7B6411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1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63" r:id="rId13"/>
    <p:sldLayoutId id="2147483664" r:id="rId14"/>
    <p:sldLayoutId id="2147483701" r:id="rId15"/>
    <p:sldLayoutId id="2147483694" r:id="rId16"/>
    <p:sldLayoutId id="2147483703" r:id="rId17"/>
    <p:sldLayoutId id="2147483691" r:id="rId18"/>
    <p:sldLayoutId id="2147483679" r:id="rId19"/>
    <p:sldLayoutId id="2147483700" r:id="rId20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xmlns="" id="{75320507-7F16-44DE-AFCE-B6304E55E889}"/>
              </a:ext>
            </a:extLst>
          </p:cNvPr>
          <p:cNvSpPr/>
          <p:nvPr/>
        </p:nvSpPr>
        <p:spPr>
          <a:xfrm>
            <a:off x="1042988" y="1514474"/>
            <a:ext cx="10201275" cy="43719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25B006F8-C871-4712-87D4-B67DC8F72D3A}"/>
              </a:ext>
            </a:extLst>
          </p:cNvPr>
          <p:cNvSpPr txBox="1"/>
          <p:nvPr/>
        </p:nvSpPr>
        <p:spPr>
          <a:xfrm>
            <a:off x="1953886" y="2637907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52: LUYỆN TẬP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1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xmlns="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xmlns="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xmlns="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382" y="1981200"/>
            <a:ext cx="696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194F81-BB43-4E1E-95FD-F3A872D333C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 - Bài 52 -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E8DB3-AE46-41BA-8876-41D00482E1E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6A51F9-8D2D-4A79-9CCD-A87458794AD9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39E142-87C5-4192-BC13-55B08DA7F376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61B3C0-B3EF-44B0-ADD6-9C72A45E5A6C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6C8E3-7A2B-4D12-9E38-D0C7AF8EC474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72767B-625C-406C-B8A1-97AF6F62FB31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CD85AD-5F69-4593-AFCC-CFA31D3ABBF0}:310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1431</TotalTime>
  <Words>130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Bài 52 - Luyện tập</dc:title>
  <dc:creator>Phạm Thanh Hằng (ADAS – GV)</dc:creator>
  <cp:lastModifiedBy>Admin</cp:lastModifiedBy>
  <cp:revision>229</cp:revision>
  <dcterms:created xsi:type="dcterms:W3CDTF">2021-06-02T01:34:28Z</dcterms:created>
  <dcterms:modified xsi:type="dcterms:W3CDTF">2025-03-11T05:50:58Z</dcterms:modified>
</cp:coreProperties>
</file>