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sldIdLst>
    <p:sldId id="309" r:id="rId2"/>
    <p:sldId id="289" r:id="rId3"/>
    <p:sldId id="306" r:id="rId4"/>
    <p:sldId id="285" r:id="rId5"/>
    <p:sldId id="290" r:id="rId6"/>
    <p:sldId id="298" r:id="rId7"/>
    <p:sldId id="30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54E2-93E0-47B9-AF18-69549A7FC91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5609-3DA9-4924-91FF-506D887B6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5609-3DA9-4924-91FF-506D887B6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E53B41-71B8-4BE8-8EE9-44818C7B6411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63" r:id="rId13"/>
    <p:sldLayoutId id="2147483664" r:id="rId14"/>
    <p:sldLayoutId id="2147483701" r:id="rId15"/>
    <p:sldLayoutId id="2147483694" r:id="rId16"/>
    <p:sldLayoutId id="2147483703" r:id="rId17"/>
    <p:sldLayoutId id="2147483691" r:id="rId18"/>
    <p:sldLayoutId id="2147483679" r:id="rId19"/>
    <p:sldLayoutId id="2147483700" r:id="rId20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9.wdp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12" Type="http://schemas.microsoft.com/office/2007/relationships/hdphoto" Target="../media/hdphoto8.wdp"/><Relationship Id="rId17" Type="http://schemas.microsoft.com/office/2007/relationships/hdphoto" Target="../media/hdphoto13.wdp"/><Relationship Id="rId2" Type="http://schemas.openxmlformats.org/officeDocument/2006/relationships/slideLayout" Target="../slideLayouts/slideLayout12.xml"/><Relationship Id="rId16" Type="http://schemas.microsoft.com/office/2007/relationships/hdphoto" Target="../media/hdphoto12.wdp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hdphoto" Target="../media/hdphoto6.wdp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7.xml"/><Relationship Id="rId7" Type="http://schemas.microsoft.com/office/2007/relationships/hdphoto" Target="../media/hdphoto1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1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75320507-7F16-44DE-AFCE-B6304E55E889}"/>
              </a:ext>
            </a:extLst>
          </p:cNvPr>
          <p:cNvSpPr/>
          <p:nvPr/>
        </p:nvSpPr>
        <p:spPr>
          <a:xfrm>
            <a:off x="1042988" y="1514474"/>
            <a:ext cx="10201275" cy="43719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9A4209B-C231-4A1C-B5A9-EE12196EE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39" y="198843"/>
            <a:ext cx="2579661" cy="118704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67EB143-4791-4EB8-90CC-38B387287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436" y="307690"/>
            <a:ext cx="6754953" cy="96934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25B006F8-C871-4712-87D4-B67DC8F72D3A}"/>
              </a:ext>
            </a:extLst>
          </p:cNvPr>
          <p:cNvSpPr txBox="1"/>
          <p:nvPr/>
        </p:nvSpPr>
        <p:spPr>
          <a:xfrm>
            <a:off x="2050868" y="2194562"/>
            <a:ext cx="79723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52:</a:t>
            </a:r>
          </a:p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VIẾT SỐ THÀNH TỔNG CÁC TRĂM, CHỤC, ĐƠN VỊ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B18B69C-EBC0-4E7A-8F52-88483544454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 - Bai 52 Viet so thanh tong cac tram chuc don vi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8F9B49-BDD9-48FB-8CE0-9BCA87A14AE0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E8963-0F60-414F-B6D4-A4DB3750B613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27ED83-C15D-4819-AB23-0C123DC87EE7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0D3EF1-3017-48A5-94CC-FDD2FA5E7AA9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29D7A8-70F8-4E60-9A89-62EAF908943C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5C73A7-BA1E-4414-A9BC-B7B42AD6F076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7C74D4-AF80-4A1C-B437-2889ED715DF2}:307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1430</TotalTime>
  <Words>256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Bai 52 Viet so thanh tong cac tram chuc don vi</dc:title>
  <dc:creator>Phạm Thanh Hằng (ADAS – GV)</dc:creator>
  <cp:lastModifiedBy>Admin</cp:lastModifiedBy>
  <cp:revision>229</cp:revision>
  <dcterms:created xsi:type="dcterms:W3CDTF">2021-06-02T01:34:28Z</dcterms:created>
  <dcterms:modified xsi:type="dcterms:W3CDTF">2025-03-11T05:48:01Z</dcterms:modified>
</cp:coreProperties>
</file>