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  <p:sldMasterId id="2147483727" r:id="rId3"/>
  </p:sldMasterIdLst>
  <p:notesMasterIdLst>
    <p:notesMasterId r:id="rId11"/>
  </p:notesMasterIdLst>
  <p:sldIdLst>
    <p:sldId id="260" r:id="rId4"/>
    <p:sldId id="311" r:id="rId5"/>
    <p:sldId id="312" r:id="rId6"/>
    <p:sldId id="313" r:id="rId7"/>
    <p:sldId id="314" r:id="rId8"/>
    <p:sldId id="315" r:id="rId9"/>
    <p:sldId id="316" r:id="rId10"/>
  </p:sldIdLst>
  <p:sldSz cx="12192000" cy="6858000"/>
  <p:notesSz cx="6858000" cy="9144000"/>
  <p:custDataLst>
    <p:tags r:id="rId1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157"/>
    <a:srgbClr val="FFC000"/>
    <a:srgbClr val="8EC73C"/>
    <a:srgbClr val="A4D45A"/>
    <a:srgbClr val="BB58B2"/>
    <a:srgbClr val="80AE43"/>
    <a:srgbClr val="ED3833"/>
    <a:srgbClr val="43B3F7"/>
    <a:srgbClr val="F3933D"/>
    <a:srgbClr val="B96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149" autoAdjust="0"/>
    <p:restoredTop sz="90000"/>
  </p:normalViewPr>
  <p:slideViewPr>
    <p:cSldViewPr snapToGrid="0">
      <p:cViewPr varScale="1">
        <p:scale>
          <a:sx n="64" d="100"/>
          <a:sy n="64" d="100"/>
        </p:scale>
        <p:origin x="32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87864-C60D-9643-BA45-1039956DC09C}" type="datetimeFigureOut">
              <a:rPr lang="x-none" smtClean="0"/>
              <a:t>3/11/2025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1450F-9C6C-AC42-9040-2B25E028F7F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32429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1450F-9C6C-AC42-9040-2B25E028F7F9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58222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1450F-9C6C-AC42-9040-2B25E028F7F9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21434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sz="1600" dirty="0"/>
              <a:t>Nam – áo xanh: số 362</a:t>
            </a:r>
          </a:p>
          <a:p>
            <a:r>
              <a:rPr lang="x-none" sz="1600" dirty="0"/>
              <a:t>Việt – áo cam: số 363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22203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1450F-9C6C-AC42-9040-2B25E028F7F9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21844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Ấn vào các quả táo để đổi màu.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41410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1450F-9C6C-AC42-9040-2B25E028F7F9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18166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9D3E0-124D-4DFF-AE99-4EA4CC201DB4}" type="slidenum">
              <a:rPr lang="zh-CN" altLang="en-US" smtClean="0">
                <a:solidFill>
                  <a:prstClr val="black"/>
                </a:solidFill>
                <a:latin typeface="等线"/>
              </a:rPr>
              <a:pPr>
                <a:defRPr/>
              </a:pPr>
              <a:t>7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957376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894" y="15627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0533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7462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783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427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739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486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522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8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algn="ctr" defTabSz="914217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algn="ctr" defTabSz="914217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013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4200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755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839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487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20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098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5.jp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262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568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3.xml"/><Relationship Id="rId7" Type="http://schemas.microsoft.com/office/2007/relationships/hdphoto" Target="../media/hdphoto4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5" Type="http://schemas.microsoft.com/office/2007/relationships/hdphoto" Target="../media/hdphoto7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5" Type="http://schemas.microsoft.com/office/2007/relationships/hdphoto" Target="../media/hdphoto8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54: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8D70A52F-F467-5842-81B5-0CF2B702AC6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44420287-8A30-7B48-8522-71085A870347}"/>
              </a:ext>
            </a:extLst>
          </p:cNvPr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BE5D716E-1406-A548-B7CB-BECFA6392832}"/>
                </a:ext>
              </a:extLst>
            </p:cNvPr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B05F96C2-5844-FD44-B8C8-D3D222331795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627AC6E9-158E-6B40-9E96-8FEE0FED8C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88" b="60776"/>
          <a:stretch/>
        </p:blipFill>
        <p:spPr>
          <a:xfrm>
            <a:off x="9376624" y="4153092"/>
            <a:ext cx="2029654" cy="244545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80E3775E-4329-0943-97A0-227D4C3A9A32}"/>
              </a:ext>
            </a:extLst>
          </p:cNvPr>
          <p:cNvGrpSpPr/>
          <p:nvPr/>
        </p:nvGrpSpPr>
        <p:grpSpPr>
          <a:xfrm>
            <a:off x="863602" y="1369706"/>
            <a:ext cx="9196244" cy="4635749"/>
            <a:chOff x="863602" y="1369706"/>
            <a:chExt cx="9196244" cy="4635749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xmlns="" id="{8448EAF3-D0D3-7C41-85A5-D7C73D2D19BD}"/>
                </a:ext>
              </a:extLst>
            </p:cNvPr>
            <p:cNvSpPr/>
            <p:nvPr/>
          </p:nvSpPr>
          <p:spPr>
            <a:xfrm>
              <a:off x="863602" y="1517174"/>
              <a:ext cx="4724400" cy="969818"/>
            </a:xfrm>
            <a:prstGeom prst="roundRect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H</a:t>
              </a:r>
              <a:r>
                <a:rPr lang="en-US" sz="2800" dirty="0">
                  <a:solidFill>
                    <a:schemeClr val="tx1"/>
                  </a:solidFill>
                </a:rPr>
                <a:t>a</a:t>
              </a:r>
              <a:r>
                <a:rPr lang="x-none" sz="2800" dirty="0">
                  <a:solidFill>
                    <a:schemeClr val="tx1"/>
                  </a:solidFill>
                </a:rPr>
                <a:t>i trăm ba mươi mốt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xmlns="" id="{5632742F-6A53-0441-8CAD-17A5BE7A415C}"/>
                </a:ext>
              </a:extLst>
            </p:cNvPr>
            <p:cNvSpPr/>
            <p:nvPr/>
          </p:nvSpPr>
          <p:spPr>
            <a:xfrm>
              <a:off x="863602" y="2689995"/>
              <a:ext cx="4724400" cy="969818"/>
            </a:xfrm>
            <a:prstGeom prst="roundRect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Bảy trăm chín mươi tư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xmlns="" id="{B4F758BC-1758-AB4C-A7E5-C9E29B35124B}"/>
                </a:ext>
              </a:extLst>
            </p:cNvPr>
            <p:cNvSpPr/>
            <p:nvPr/>
          </p:nvSpPr>
          <p:spPr>
            <a:xfrm>
              <a:off x="863602" y="3862816"/>
              <a:ext cx="4724400" cy="969818"/>
            </a:xfrm>
            <a:prstGeom prst="roundRect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Sáu trăm linh một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xmlns="" id="{C272470B-5FA4-484E-B750-F81407CC8964}"/>
                </a:ext>
              </a:extLst>
            </p:cNvPr>
            <p:cNvSpPr/>
            <p:nvPr/>
          </p:nvSpPr>
          <p:spPr>
            <a:xfrm>
              <a:off x="863602" y="5035637"/>
              <a:ext cx="4724400" cy="969818"/>
            </a:xfrm>
            <a:prstGeom prst="roundRect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Tám trăm năm mươi lăm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F669AA3C-B3F7-8846-A9A0-9F2790E54855}"/>
                </a:ext>
              </a:extLst>
            </p:cNvPr>
            <p:cNvSpPr/>
            <p:nvPr/>
          </p:nvSpPr>
          <p:spPr>
            <a:xfrm>
              <a:off x="8494645" y="5023322"/>
              <a:ext cx="982133" cy="982133"/>
            </a:xfrm>
            <a:prstGeom prst="ellipse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975F0E5C-4D04-3449-AADA-030FF828214C}"/>
                </a:ext>
              </a:extLst>
            </p:cNvPr>
            <p:cNvSpPr/>
            <p:nvPr/>
          </p:nvSpPr>
          <p:spPr>
            <a:xfrm>
              <a:off x="8507423" y="2470280"/>
              <a:ext cx="982133" cy="982133"/>
            </a:xfrm>
            <a:prstGeom prst="ellipse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C797A230-5AB1-5C41-A68C-4653E32FE8CE}"/>
                </a:ext>
              </a:extLst>
            </p:cNvPr>
            <p:cNvSpPr/>
            <p:nvPr/>
          </p:nvSpPr>
          <p:spPr>
            <a:xfrm>
              <a:off x="8885558" y="1369706"/>
              <a:ext cx="982133" cy="982133"/>
            </a:xfrm>
            <a:prstGeom prst="ellipse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xmlns="" id="{0FDF1BFE-8EDE-334E-B423-764C97754CD8}"/>
                </a:ext>
              </a:extLst>
            </p:cNvPr>
            <p:cNvSpPr/>
            <p:nvPr/>
          </p:nvSpPr>
          <p:spPr>
            <a:xfrm>
              <a:off x="5588000" y="4142026"/>
              <a:ext cx="3589867" cy="209841"/>
            </a:xfrm>
            <a:custGeom>
              <a:avLst/>
              <a:gdLst>
                <a:gd name="connsiteX0" fmla="*/ 0 w 3589867"/>
                <a:gd name="connsiteY0" fmla="*/ 209841 h 209841"/>
                <a:gd name="connsiteX1" fmla="*/ 474133 w 3589867"/>
                <a:gd name="connsiteY1" fmla="*/ 57441 h 209841"/>
                <a:gd name="connsiteX2" fmla="*/ 1032933 w 3589867"/>
                <a:gd name="connsiteY2" fmla="*/ 6641 h 209841"/>
                <a:gd name="connsiteX3" fmla="*/ 1964267 w 3589867"/>
                <a:gd name="connsiteY3" fmla="*/ 192907 h 209841"/>
                <a:gd name="connsiteX4" fmla="*/ 2827867 w 3589867"/>
                <a:gd name="connsiteY4" fmla="*/ 142107 h 209841"/>
                <a:gd name="connsiteX5" fmla="*/ 3589867 w 3589867"/>
                <a:gd name="connsiteY5" fmla="*/ 74374 h 20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9867" h="209841">
                  <a:moveTo>
                    <a:pt x="0" y="209841"/>
                  </a:moveTo>
                  <a:cubicBezTo>
                    <a:pt x="150989" y="150574"/>
                    <a:pt x="301978" y="91308"/>
                    <a:pt x="474133" y="57441"/>
                  </a:cubicBezTo>
                  <a:cubicBezTo>
                    <a:pt x="646288" y="23574"/>
                    <a:pt x="784577" y="-15937"/>
                    <a:pt x="1032933" y="6641"/>
                  </a:cubicBezTo>
                  <a:cubicBezTo>
                    <a:pt x="1281289" y="29219"/>
                    <a:pt x="1665111" y="170329"/>
                    <a:pt x="1964267" y="192907"/>
                  </a:cubicBezTo>
                  <a:cubicBezTo>
                    <a:pt x="2263423" y="215485"/>
                    <a:pt x="2556934" y="161862"/>
                    <a:pt x="2827867" y="142107"/>
                  </a:cubicBezTo>
                  <a:cubicBezTo>
                    <a:pt x="3098800" y="122352"/>
                    <a:pt x="3344333" y="98363"/>
                    <a:pt x="3589867" y="74374"/>
                  </a:cubicBezTo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xmlns="" id="{111C7839-FC73-9047-A817-52E9F63A9EF3}"/>
                </a:ext>
              </a:extLst>
            </p:cNvPr>
            <p:cNvSpPr/>
            <p:nvPr/>
          </p:nvSpPr>
          <p:spPr>
            <a:xfrm>
              <a:off x="5588000" y="3031067"/>
              <a:ext cx="2946400" cy="761999"/>
            </a:xfrm>
            <a:custGeom>
              <a:avLst/>
              <a:gdLst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625600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490133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74"/>
                <a:gd name="connsiteX1" fmla="*/ 592667 w 2946400"/>
                <a:gd name="connsiteY1" fmla="*/ 440266 h 694474"/>
                <a:gd name="connsiteX2" fmla="*/ 1490133 w 2946400"/>
                <a:gd name="connsiteY2" fmla="*/ 694266 h 694474"/>
                <a:gd name="connsiteX3" fmla="*/ 2404533 w 2946400"/>
                <a:gd name="connsiteY3" fmla="*/ 474133 h 694474"/>
                <a:gd name="connsiteX4" fmla="*/ 2946400 w 2946400"/>
                <a:gd name="connsiteY4" fmla="*/ 0 h 694474"/>
                <a:gd name="connsiteX0" fmla="*/ 0 w 2946400"/>
                <a:gd name="connsiteY0" fmla="*/ 118533 h 695494"/>
                <a:gd name="connsiteX1" fmla="*/ 711200 w 2946400"/>
                <a:gd name="connsiteY1" fmla="*/ 541866 h 695494"/>
                <a:gd name="connsiteX2" fmla="*/ 1490133 w 2946400"/>
                <a:gd name="connsiteY2" fmla="*/ 694266 h 695494"/>
                <a:gd name="connsiteX3" fmla="*/ 2404533 w 2946400"/>
                <a:gd name="connsiteY3" fmla="*/ 474133 h 695494"/>
                <a:gd name="connsiteX4" fmla="*/ 2946400 w 2946400"/>
                <a:gd name="connsiteY4" fmla="*/ 0 h 695494"/>
                <a:gd name="connsiteX0" fmla="*/ 0 w 2946400"/>
                <a:gd name="connsiteY0" fmla="*/ 118533 h 745866"/>
                <a:gd name="connsiteX1" fmla="*/ 711200 w 2946400"/>
                <a:gd name="connsiteY1" fmla="*/ 541866 h 745866"/>
                <a:gd name="connsiteX2" fmla="*/ 1540933 w 2946400"/>
                <a:gd name="connsiteY2" fmla="*/ 745066 h 745866"/>
                <a:gd name="connsiteX3" fmla="*/ 2404533 w 2946400"/>
                <a:gd name="connsiteY3" fmla="*/ 474133 h 745866"/>
                <a:gd name="connsiteX4" fmla="*/ 2946400 w 2946400"/>
                <a:gd name="connsiteY4" fmla="*/ 0 h 745866"/>
                <a:gd name="connsiteX0" fmla="*/ 0 w 2946400"/>
                <a:gd name="connsiteY0" fmla="*/ 118533 h 745284"/>
                <a:gd name="connsiteX1" fmla="*/ 711200 w 2946400"/>
                <a:gd name="connsiteY1" fmla="*/ 541866 h 745284"/>
                <a:gd name="connsiteX2" fmla="*/ 1540933 w 2946400"/>
                <a:gd name="connsiteY2" fmla="*/ 745066 h 745284"/>
                <a:gd name="connsiteX3" fmla="*/ 2404533 w 2946400"/>
                <a:gd name="connsiteY3" fmla="*/ 507999 h 745284"/>
                <a:gd name="connsiteX4" fmla="*/ 2946400 w 2946400"/>
                <a:gd name="connsiteY4" fmla="*/ 0 h 745284"/>
                <a:gd name="connsiteX0" fmla="*/ 0 w 2946400"/>
                <a:gd name="connsiteY0" fmla="*/ 118533 h 762193"/>
                <a:gd name="connsiteX1" fmla="*/ 711200 w 2946400"/>
                <a:gd name="connsiteY1" fmla="*/ 541866 h 762193"/>
                <a:gd name="connsiteX2" fmla="*/ 1625600 w 2946400"/>
                <a:gd name="connsiteY2" fmla="*/ 761999 h 762193"/>
                <a:gd name="connsiteX3" fmla="*/ 2404533 w 2946400"/>
                <a:gd name="connsiteY3" fmla="*/ 507999 h 762193"/>
                <a:gd name="connsiteX4" fmla="*/ 2946400 w 2946400"/>
                <a:gd name="connsiteY4" fmla="*/ 0 h 762193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6400" h="761999">
                  <a:moveTo>
                    <a:pt x="0" y="118533"/>
                  </a:moveTo>
                  <a:cubicBezTo>
                    <a:pt x="160867" y="231421"/>
                    <a:pt x="440267" y="434622"/>
                    <a:pt x="711200" y="541866"/>
                  </a:cubicBezTo>
                  <a:cubicBezTo>
                    <a:pt x="982133" y="649110"/>
                    <a:pt x="1342297" y="762239"/>
                    <a:pt x="1625600" y="761999"/>
                  </a:cubicBezTo>
                  <a:cubicBezTo>
                    <a:pt x="1908903" y="761759"/>
                    <a:pt x="2216826" y="669107"/>
                    <a:pt x="2411018" y="540425"/>
                  </a:cubicBezTo>
                  <a:cubicBezTo>
                    <a:pt x="2568822" y="439125"/>
                    <a:pt x="2810933" y="153810"/>
                    <a:pt x="2946400" y="0"/>
                  </a:cubicBezTo>
                </a:path>
              </a:pathLst>
            </a:custGeom>
            <a:noFill/>
            <a:ln w="38100">
              <a:solidFill>
                <a:srgbClr val="71CF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xmlns="" id="{096627C5-37EF-894C-A3B9-EDC74916A059}"/>
                </a:ext>
              </a:extLst>
            </p:cNvPr>
            <p:cNvSpPr/>
            <p:nvPr/>
          </p:nvSpPr>
          <p:spPr>
            <a:xfrm>
              <a:off x="5565913" y="1967948"/>
              <a:ext cx="2927074" cy="3602935"/>
            </a:xfrm>
            <a:custGeom>
              <a:avLst/>
              <a:gdLst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75861 w 3041374"/>
                <a:gd name="connsiteY6" fmla="*/ 397565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1027899 w 3041374"/>
                <a:gd name="connsiteY4" fmla="*/ 901896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92213 w 3041374"/>
                <a:gd name="connsiteY5" fmla="*/ 695740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35565 w 3041374"/>
                <a:gd name="connsiteY8" fmla="*/ 1009303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2941362"/>
                <a:gd name="connsiteY0" fmla="*/ 0 h 3710995"/>
                <a:gd name="connsiteX1" fmla="*/ 365183 w 2941362"/>
                <a:gd name="connsiteY1" fmla="*/ 25007 h 3710995"/>
                <a:gd name="connsiteX2" fmla="*/ 1113183 w 2941362"/>
                <a:gd name="connsiteY2" fmla="*/ 178904 h 3710995"/>
                <a:gd name="connsiteX3" fmla="*/ 1294972 w 2941362"/>
                <a:gd name="connsiteY3" fmla="*/ 692212 h 3710995"/>
                <a:gd name="connsiteX4" fmla="*/ 983654 w 2941362"/>
                <a:gd name="connsiteY4" fmla="*/ 887148 h 3710995"/>
                <a:gd name="connsiteX5" fmla="*/ 714336 w 2941362"/>
                <a:gd name="connsiteY5" fmla="*/ 666243 h 3710995"/>
                <a:gd name="connsiteX6" fmla="*/ 874966 w 2941362"/>
                <a:gd name="connsiteY6" fmla="*/ 360694 h 3710995"/>
                <a:gd name="connsiteX7" fmla="*/ 1455602 w 2941362"/>
                <a:gd name="connsiteY7" fmla="*/ 424177 h 3710995"/>
                <a:gd name="connsiteX8" fmla="*/ 1935565 w 2941362"/>
                <a:gd name="connsiteY8" fmla="*/ 1009303 h 3710995"/>
                <a:gd name="connsiteX9" fmla="*/ 1928191 w 2941362"/>
                <a:gd name="connsiteY9" fmla="*/ 2067339 h 3710995"/>
                <a:gd name="connsiteX10" fmla="*/ 1871442 w 2941362"/>
                <a:gd name="connsiteY10" fmla="*/ 2911203 h 3710995"/>
                <a:gd name="connsiteX11" fmla="*/ 2124729 w 2941362"/>
                <a:gd name="connsiteY11" fmla="*/ 3681967 h 3710995"/>
                <a:gd name="connsiteX12" fmla="*/ 2941362 w 2941362"/>
                <a:gd name="connsiteY12" fmla="*/ 3660085 h 3710995"/>
                <a:gd name="connsiteX0" fmla="*/ 0 w 2941362"/>
                <a:gd name="connsiteY0" fmla="*/ 0 h 3714626"/>
                <a:gd name="connsiteX1" fmla="*/ 365183 w 2941362"/>
                <a:gd name="connsiteY1" fmla="*/ 25007 h 3714626"/>
                <a:gd name="connsiteX2" fmla="*/ 1113183 w 2941362"/>
                <a:gd name="connsiteY2" fmla="*/ 178904 h 3714626"/>
                <a:gd name="connsiteX3" fmla="*/ 1294972 w 2941362"/>
                <a:gd name="connsiteY3" fmla="*/ 692212 h 3714626"/>
                <a:gd name="connsiteX4" fmla="*/ 983654 w 2941362"/>
                <a:gd name="connsiteY4" fmla="*/ 887148 h 3714626"/>
                <a:gd name="connsiteX5" fmla="*/ 714336 w 2941362"/>
                <a:gd name="connsiteY5" fmla="*/ 666243 h 3714626"/>
                <a:gd name="connsiteX6" fmla="*/ 874966 w 2941362"/>
                <a:gd name="connsiteY6" fmla="*/ 360694 h 3714626"/>
                <a:gd name="connsiteX7" fmla="*/ 1455602 w 2941362"/>
                <a:gd name="connsiteY7" fmla="*/ 424177 h 3714626"/>
                <a:gd name="connsiteX8" fmla="*/ 1935565 w 2941362"/>
                <a:gd name="connsiteY8" fmla="*/ 1009303 h 3714626"/>
                <a:gd name="connsiteX9" fmla="*/ 1928191 w 2941362"/>
                <a:gd name="connsiteY9" fmla="*/ 2067339 h 3714626"/>
                <a:gd name="connsiteX10" fmla="*/ 1871442 w 2941362"/>
                <a:gd name="connsiteY10" fmla="*/ 2911203 h 3714626"/>
                <a:gd name="connsiteX11" fmla="*/ 2124729 w 2941362"/>
                <a:gd name="connsiteY11" fmla="*/ 3681967 h 3714626"/>
                <a:gd name="connsiteX12" fmla="*/ 2941362 w 2941362"/>
                <a:gd name="connsiteY12" fmla="*/ 3660085 h 3714626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871442 w 2941362"/>
                <a:gd name="connsiteY10" fmla="*/ 2911203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71355 w 2941362"/>
                <a:gd name="connsiteY10" fmla="*/ 30397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039791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27074"/>
                <a:gd name="connsiteY0" fmla="*/ 0 h 3606649"/>
                <a:gd name="connsiteX1" fmla="*/ 365183 w 2927074"/>
                <a:gd name="connsiteY1" fmla="*/ 25007 h 3606649"/>
                <a:gd name="connsiteX2" fmla="*/ 1113183 w 2927074"/>
                <a:gd name="connsiteY2" fmla="*/ 178904 h 3606649"/>
                <a:gd name="connsiteX3" fmla="*/ 1294972 w 2927074"/>
                <a:gd name="connsiteY3" fmla="*/ 692212 h 3606649"/>
                <a:gd name="connsiteX4" fmla="*/ 983654 w 2927074"/>
                <a:gd name="connsiteY4" fmla="*/ 887148 h 3606649"/>
                <a:gd name="connsiteX5" fmla="*/ 714336 w 2927074"/>
                <a:gd name="connsiteY5" fmla="*/ 666243 h 3606649"/>
                <a:gd name="connsiteX6" fmla="*/ 874966 w 2927074"/>
                <a:gd name="connsiteY6" fmla="*/ 360694 h 3606649"/>
                <a:gd name="connsiteX7" fmla="*/ 1455602 w 2927074"/>
                <a:gd name="connsiteY7" fmla="*/ 424177 h 3606649"/>
                <a:gd name="connsiteX8" fmla="*/ 1935565 w 2927074"/>
                <a:gd name="connsiteY8" fmla="*/ 1009303 h 3606649"/>
                <a:gd name="connsiteX9" fmla="*/ 1628154 w 2927074"/>
                <a:gd name="connsiteY9" fmla="*/ 2010189 h 3606649"/>
                <a:gd name="connsiteX10" fmla="*/ 1171355 w 2927074"/>
                <a:gd name="connsiteY10" fmla="*/ 3182666 h 3606649"/>
                <a:gd name="connsiteX11" fmla="*/ 2353329 w 2927074"/>
                <a:gd name="connsiteY11" fmla="*/ 3139042 h 3606649"/>
                <a:gd name="connsiteX12" fmla="*/ 2927074 w 2927074"/>
                <a:gd name="connsiteY12" fmla="*/ 3602935 h 3606649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52173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887973 w 2927074"/>
                <a:gd name="connsiteY6" fmla="*/ 412818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00585 w 2927074"/>
                <a:gd name="connsiteY6" fmla="*/ 381287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7074" h="3602935">
                  <a:moveTo>
                    <a:pt x="0" y="0"/>
                  </a:moveTo>
                  <a:cubicBezTo>
                    <a:pt x="86139" y="4969"/>
                    <a:pt x="275518" y="17313"/>
                    <a:pt x="365183" y="25007"/>
                  </a:cubicBezTo>
                  <a:cubicBezTo>
                    <a:pt x="454848" y="32701"/>
                    <a:pt x="958218" y="67703"/>
                    <a:pt x="1113183" y="178904"/>
                  </a:cubicBezTo>
                  <a:cubicBezTo>
                    <a:pt x="1268148" y="290105"/>
                    <a:pt x="1314458" y="577324"/>
                    <a:pt x="1294972" y="692212"/>
                  </a:cubicBezTo>
                  <a:cubicBezTo>
                    <a:pt x="1275486" y="807100"/>
                    <a:pt x="1083580" y="871507"/>
                    <a:pt x="996267" y="868230"/>
                  </a:cubicBezTo>
                  <a:cubicBezTo>
                    <a:pt x="908954" y="864953"/>
                    <a:pt x="787038" y="753707"/>
                    <a:pt x="771091" y="672550"/>
                  </a:cubicBezTo>
                  <a:cubicBezTo>
                    <a:pt x="755144" y="591393"/>
                    <a:pt x="786500" y="422682"/>
                    <a:pt x="900585" y="381287"/>
                  </a:cubicBezTo>
                  <a:cubicBezTo>
                    <a:pt x="1014670" y="339892"/>
                    <a:pt x="1283105" y="319508"/>
                    <a:pt x="1455602" y="424177"/>
                  </a:cubicBezTo>
                  <a:cubicBezTo>
                    <a:pt x="1628099" y="528846"/>
                    <a:pt x="1849656" y="730680"/>
                    <a:pt x="1935565" y="1009303"/>
                  </a:cubicBezTo>
                  <a:cubicBezTo>
                    <a:pt x="2021474" y="1287926"/>
                    <a:pt x="2093660" y="1826555"/>
                    <a:pt x="1628154" y="2010189"/>
                  </a:cubicBezTo>
                  <a:cubicBezTo>
                    <a:pt x="1162648" y="2193823"/>
                    <a:pt x="1110024" y="2683911"/>
                    <a:pt x="1199930" y="2882629"/>
                  </a:cubicBezTo>
                  <a:cubicBezTo>
                    <a:pt x="1289836" y="3081347"/>
                    <a:pt x="1807130" y="3226492"/>
                    <a:pt x="2167591" y="3202498"/>
                  </a:cubicBezTo>
                  <a:cubicBezTo>
                    <a:pt x="2364674" y="3174808"/>
                    <a:pt x="2588523" y="3209096"/>
                    <a:pt x="2927074" y="3602935"/>
                  </a:cubicBezTo>
                </a:path>
              </a:pathLst>
            </a:custGeom>
            <a:noFill/>
            <a:ln w="38100">
              <a:solidFill>
                <a:srgbClr val="FCD9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237CD4BC-DE37-284B-BB93-63BD46AD2C37}"/>
                </a:ext>
              </a:extLst>
            </p:cNvPr>
            <p:cNvSpPr/>
            <p:nvPr/>
          </p:nvSpPr>
          <p:spPr>
            <a:xfrm>
              <a:off x="9077713" y="3662025"/>
              <a:ext cx="982133" cy="982133"/>
            </a:xfrm>
            <a:prstGeom prst="ellipse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xmlns="" id="{EDC00996-97F9-7943-8704-0E30485AF491}"/>
                </a:ext>
              </a:extLst>
            </p:cNvPr>
            <p:cNvSpPr/>
            <p:nvPr/>
          </p:nvSpPr>
          <p:spPr>
            <a:xfrm>
              <a:off x="5585791" y="1808091"/>
              <a:ext cx="3309731" cy="4024906"/>
            </a:xfrm>
            <a:custGeom>
              <a:avLst/>
              <a:gdLst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86409 w 3309731"/>
                <a:gd name="connsiteY3" fmla="*/ 3244271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87626 w 3309731"/>
                <a:gd name="connsiteY1" fmla="*/ 3741228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285623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55242 w 3309731"/>
                <a:gd name="connsiteY3" fmla="*/ 3392867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09731" h="4024906">
                  <a:moveTo>
                    <a:pt x="0" y="3807518"/>
                  </a:moveTo>
                  <a:cubicBezTo>
                    <a:pt x="139148" y="3811659"/>
                    <a:pt x="322744" y="3817319"/>
                    <a:pt x="437321" y="3787639"/>
                  </a:cubicBezTo>
                  <a:cubicBezTo>
                    <a:pt x="551899" y="3757959"/>
                    <a:pt x="662201" y="3718220"/>
                    <a:pt x="687465" y="3629438"/>
                  </a:cubicBezTo>
                  <a:cubicBezTo>
                    <a:pt x="712729" y="3540656"/>
                    <a:pt x="618485" y="3407337"/>
                    <a:pt x="555242" y="3389583"/>
                  </a:cubicBezTo>
                  <a:cubicBezTo>
                    <a:pt x="491999" y="3371829"/>
                    <a:pt x="330600" y="3403411"/>
                    <a:pt x="308009" y="3522914"/>
                  </a:cubicBezTo>
                  <a:cubicBezTo>
                    <a:pt x="285418" y="3642417"/>
                    <a:pt x="354692" y="3753884"/>
                    <a:pt x="487018" y="3837335"/>
                  </a:cubicBezTo>
                  <a:cubicBezTo>
                    <a:pt x="619344" y="3920786"/>
                    <a:pt x="898212" y="4038527"/>
                    <a:pt x="1101964" y="4023618"/>
                  </a:cubicBezTo>
                  <a:cubicBezTo>
                    <a:pt x="1305716" y="4008709"/>
                    <a:pt x="1525444" y="3931330"/>
                    <a:pt x="1709531" y="3747883"/>
                  </a:cubicBezTo>
                  <a:cubicBezTo>
                    <a:pt x="1893618" y="3564436"/>
                    <a:pt x="2100470" y="3297309"/>
                    <a:pt x="2206487" y="2922935"/>
                  </a:cubicBezTo>
                  <a:cubicBezTo>
                    <a:pt x="2312504" y="2548561"/>
                    <a:pt x="2342677" y="1657220"/>
                    <a:pt x="2345635" y="1501639"/>
                  </a:cubicBezTo>
                  <a:cubicBezTo>
                    <a:pt x="2348593" y="1346058"/>
                    <a:pt x="2360869" y="494932"/>
                    <a:pt x="2729115" y="171869"/>
                  </a:cubicBezTo>
                  <a:cubicBezTo>
                    <a:pt x="2871576" y="45973"/>
                    <a:pt x="3152361" y="-7452"/>
                    <a:pt x="3309731" y="831"/>
                  </a:cubicBezTo>
                </a:path>
              </a:pathLst>
            </a:custGeom>
            <a:noFill/>
            <a:ln w="38100">
              <a:solidFill>
                <a:srgbClr val="F7CB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92111E86-FE5F-DB49-A691-0BA05A710267}"/>
                </a:ext>
              </a:extLst>
            </p:cNvPr>
            <p:cNvSpPr txBox="1"/>
            <p:nvPr/>
          </p:nvSpPr>
          <p:spPr>
            <a:xfrm>
              <a:off x="8564716" y="5232724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231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1DF6B7FC-FABE-034C-BE23-B8C0C29D73F3}"/>
              </a:ext>
            </a:extLst>
          </p:cNvPr>
          <p:cNvSpPr txBox="1"/>
          <p:nvPr/>
        </p:nvSpPr>
        <p:spPr>
          <a:xfrm>
            <a:off x="8549218" y="2680057"/>
            <a:ext cx="867545" cy="584775"/>
          </a:xfrm>
          <a:prstGeom prst="rect">
            <a:avLst/>
          </a:prstGeom>
          <a:solidFill>
            <a:srgbClr val="71CFEC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200" dirty="0"/>
              <a:t>794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9F44B7E3-AB35-6B4D-93AF-06F2CC510A11}"/>
              </a:ext>
            </a:extLst>
          </p:cNvPr>
          <p:cNvSpPr txBox="1"/>
          <p:nvPr/>
        </p:nvSpPr>
        <p:spPr>
          <a:xfrm>
            <a:off x="9150463" y="3863345"/>
            <a:ext cx="867545" cy="584775"/>
          </a:xfrm>
          <a:prstGeom prst="rect">
            <a:avLst/>
          </a:prstGeom>
          <a:solidFill>
            <a:srgbClr val="C3DEA0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200" dirty="0"/>
              <a:t>601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477819E0-5ACB-544A-AB99-0D0C2C8CE4CE}"/>
              </a:ext>
            </a:extLst>
          </p:cNvPr>
          <p:cNvSpPr txBox="1"/>
          <p:nvPr/>
        </p:nvSpPr>
        <p:spPr>
          <a:xfrm>
            <a:off x="8942851" y="1579483"/>
            <a:ext cx="867545" cy="584775"/>
          </a:xfrm>
          <a:prstGeom prst="rect">
            <a:avLst/>
          </a:prstGeom>
          <a:solidFill>
            <a:srgbClr val="F7CBC9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200" dirty="0"/>
              <a:t>855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72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9D6D23EC-4D11-0E41-897E-5079A9B5B768}"/>
              </a:ext>
            </a:extLst>
          </p:cNvPr>
          <p:cNvSpPr/>
          <p:nvPr/>
        </p:nvSpPr>
        <p:spPr>
          <a:xfrm>
            <a:off x="1548632" y="383350"/>
            <a:ext cx="1411543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19751E1-502F-E043-A8A7-F510D00DFD21}"/>
              </a:ext>
            </a:extLst>
          </p:cNvPr>
          <p:cNvGrpSpPr/>
          <p:nvPr/>
        </p:nvGrpSpPr>
        <p:grpSpPr>
          <a:xfrm>
            <a:off x="930678" y="243868"/>
            <a:ext cx="10150610" cy="1224181"/>
            <a:chOff x="1183343" y="1379686"/>
            <a:chExt cx="10150610" cy="122418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15FBF46D-92DA-6848-802B-6EF1B9955CCC}"/>
                </a:ext>
              </a:extLst>
            </p:cNvPr>
            <p:cNvSpPr txBox="1"/>
            <p:nvPr/>
          </p:nvSpPr>
          <p:spPr>
            <a:xfrm>
              <a:off x="1888087" y="1379686"/>
              <a:ext cx="9445866" cy="122418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Đ</a:t>
              </a:r>
              <a:r>
                <a:rPr lang="en-US" sz="2800" dirty="0"/>
                <a:t> / S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Ảnh</a:t>
              </a:r>
              <a:r>
                <a:rPr lang="en-US" sz="2400" dirty="0"/>
                <a:t> </a:t>
              </a:r>
              <a:r>
                <a:rPr lang="en-US" sz="2400" dirty="0" err="1"/>
                <a:t>thẻ</a:t>
              </a:r>
              <a:r>
                <a:rPr lang="en-US" sz="2400" dirty="0"/>
                <a:t> </a:t>
              </a:r>
              <a:r>
                <a:rPr lang="en-US" sz="2400" dirty="0" err="1"/>
                <a:t>của</a:t>
              </a:r>
              <a:r>
                <a:rPr lang="en-US" sz="2400" dirty="0"/>
                <a:t> </a:t>
              </a:r>
              <a:r>
                <a:rPr lang="en-US" sz="2400" dirty="0" err="1"/>
                <a:t>mỗi</a:t>
              </a:r>
              <a:r>
                <a:rPr lang="en-US" sz="2400" dirty="0"/>
                <a:t> </a:t>
              </a:r>
              <a:r>
                <a:rPr lang="en-US" sz="2400" dirty="0" err="1"/>
                <a:t>bạn</a:t>
              </a:r>
              <a:r>
                <a:rPr lang="en-US" sz="2400" dirty="0"/>
                <a:t> </a:t>
              </a:r>
              <a:r>
                <a:rPr lang="en-US" sz="2400" dirty="0" err="1"/>
                <a:t>đã</a:t>
              </a:r>
              <a:r>
                <a:rPr lang="en-US" sz="2400" dirty="0"/>
                <a:t> </a:t>
              </a:r>
              <a:r>
                <a:rPr lang="en-US" sz="2400" dirty="0" err="1"/>
                <a:t>che</a:t>
              </a:r>
              <a:r>
                <a:rPr lang="en-US" sz="2400" dirty="0"/>
                <a:t> </a:t>
              </a:r>
              <a:r>
                <a:rPr lang="en-US" sz="2400" dirty="0" err="1"/>
                <a:t>một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 </a:t>
              </a:r>
              <a:r>
                <a:rPr lang="en-US" sz="2400" dirty="0" err="1"/>
                <a:t>tia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dưới</a:t>
              </a:r>
              <a:r>
                <a:rPr lang="en-US" sz="2400" dirty="0"/>
                <a:t> </a:t>
              </a:r>
              <a:r>
                <a:rPr lang="en-US" sz="2400" dirty="0" err="1"/>
                <a:t>đây</a:t>
              </a:r>
              <a:r>
                <a:rPr lang="en-US" sz="2400" dirty="0"/>
                <a:t>: 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559A626F-D980-5A4D-9A89-8BBEB898A1B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20D2C0C-CF5F-9241-A0EE-10B1933C2333}"/>
              </a:ext>
            </a:extLst>
          </p:cNvPr>
          <p:cNvGrpSpPr/>
          <p:nvPr/>
        </p:nvGrpSpPr>
        <p:grpSpPr>
          <a:xfrm>
            <a:off x="1106980" y="2603729"/>
            <a:ext cx="9972500" cy="825255"/>
            <a:chOff x="1131714" y="2591928"/>
            <a:chExt cx="8190855" cy="6778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70DC78EC-7E62-1B4E-A296-FB5601A220AB}"/>
                </a:ext>
              </a:extLst>
            </p:cNvPr>
            <p:cNvGrpSpPr/>
            <p:nvPr/>
          </p:nvGrpSpPr>
          <p:grpSpPr>
            <a:xfrm>
              <a:off x="1131714" y="2969690"/>
              <a:ext cx="8190855" cy="300058"/>
              <a:chOff x="422559" y="2976412"/>
              <a:chExt cx="8830234" cy="300058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xmlns="" id="{65DDEC5B-9A40-254F-BBDC-9DA44627DA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559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xmlns="" id="{F9555F9D-6AA2-A84F-ABC8-0BDA65D83809}"/>
                  </a:ext>
                </a:extLst>
              </p:cNvPr>
              <p:cNvCxnSpPr/>
              <p:nvPr/>
            </p:nvCxnSpPr>
            <p:spPr>
              <a:xfrm>
                <a:off x="9323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xmlns="" id="{A171FBE6-713D-8B46-96BF-6DAE086D0E0C}"/>
                  </a:ext>
                </a:extLst>
              </p:cNvPr>
              <p:cNvCxnSpPr/>
              <p:nvPr/>
            </p:nvCxnSpPr>
            <p:spPr>
              <a:xfrm>
                <a:off x="1743637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95DDE849-B424-8840-8DBB-C514DAD79F8A}"/>
                  </a:ext>
                </a:extLst>
              </p:cNvPr>
              <p:cNvCxnSpPr/>
              <p:nvPr/>
            </p:nvCxnSpPr>
            <p:spPr>
              <a:xfrm>
                <a:off x="25325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xmlns="" id="{F7AC93E2-A2F2-0749-86C8-D8430855C080}"/>
                  </a:ext>
                </a:extLst>
              </p:cNvPr>
              <p:cNvCxnSpPr/>
              <p:nvPr/>
            </p:nvCxnSpPr>
            <p:spPr>
              <a:xfrm>
                <a:off x="333039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xmlns="" id="{D947D068-1DF3-3D48-ABA3-D032A0F4F77A}"/>
                  </a:ext>
                </a:extLst>
              </p:cNvPr>
              <p:cNvCxnSpPr/>
              <p:nvPr/>
            </p:nvCxnSpPr>
            <p:spPr>
              <a:xfrm>
                <a:off x="4173073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xmlns="" id="{742CAFC1-D676-CE4D-998B-59545A794E5E}"/>
                  </a:ext>
                </a:extLst>
              </p:cNvPr>
              <p:cNvCxnSpPr/>
              <p:nvPr/>
            </p:nvCxnSpPr>
            <p:spPr>
              <a:xfrm>
                <a:off x="4984379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486C1F65-FE3F-DB46-B6D5-91BE76320501}"/>
                  </a:ext>
                </a:extLst>
              </p:cNvPr>
              <p:cNvCxnSpPr/>
              <p:nvPr/>
            </p:nvCxnSpPr>
            <p:spPr>
              <a:xfrm>
                <a:off x="578672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xmlns="" id="{D01B3D0D-24AA-CC40-ADEE-2B55727EB4A1}"/>
                  </a:ext>
                </a:extLst>
              </p:cNvPr>
              <p:cNvCxnSpPr/>
              <p:nvPr/>
            </p:nvCxnSpPr>
            <p:spPr>
              <a:xfrm>
                <a:off x="6598026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xmlns="" id="{1C3A3935-315E-0D41-BCBB-4CFFAC79630A}"/>
                  </a:ext>
                </a:extLst>
              </p:cNvPr>
              <p:cNvCxnSpPr/>
              <p:nvPr/>
            </p:nvCxnSpPr>
            <p:spPr>
              <a:xfrm>
                <a:off x="7431744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xmlns="" id="{58660481-AE32-FA49-8196-5C4076981993}"/>
                  </a:ext>
                </a:extLst>
              </p:cNvPr>
              <p:cNvCxnSpPr/>
              <p:nvPr/>
            </p:nvCxnSpPr>
            <p:spPr>
              <a:xfrm>
                <a:off x="8234085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5B951D25-5095-ED4A-BD42-792273F80115}"/>
                </a:ext>
              </a:extLst>
            </p:cNvPr>
            <p:cNvSpPr txBox="1"/>
            <p:nvPr/>
          </p:nvSpPr>
          <p:spPr>
            <a:xfrm>
              <a:off x="1268603" y="2591928"/>
              <a:ext cx="646500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358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75DD5CA3-891A-474D-9B6C-D57C5F1BE001}"/>
                </a:ext>
              </a:extLst>
            </p:cNvPr>
            <p:cNvSpPr txBox="1"/>
            <p:nvPr/>
          </p:nvSpPr>
          <p:spPr>
            <a:xfrm>
              <a:off x="1989918" y="2591928"/>
              <a:ext cx="699921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359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C47A999-16FC-4742-8640-2D48948C14D3}"/>
                </a:ext>
              </a:extLst>
            </p:cNvPr>
            <p:cNvSpPr txBox="1"/>
            <p:nvPr/>
          </p:nvSpPr>
          <p:spPr>
            <a:xfrm>
              <a:off x="2734454" y="2595163"/>
              <a:ext cx="658907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360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30FFC17B-51A4-4A40-9F50-A4E5CC8D24F7}"/>
                </a:ext>
              </a:extLst>
            </p:cNvPr>
            <p:cNvSpPr txBox="1"/>
            <p:nvPr/>
          </p:nvSpPr>
          <p:spPr>
            <a:xfrm>
              <a:off x="3542506" y="2591928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361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1C3844EB-0538-914F-AF40-E55C049D48A2}"/>
                </a:ext>
              </a:extLst>
            </p:cNvPr>
            <p:cNvSpPr txBox="1"/>
            <p:nvPr/>
          </p:nvSpPr>
          <p:spPr>
            <a:xfrm>
              <a:off x="4300499" y="2595164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362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0F9EA92-EB1E-AD4E-93A9-190A031213F1}"/>
                </a:ext>
              </a:extLst>
            </p:cNvPr>
            <p:cNvSpPr txBox="1"/>
            <p:nvPr/>
          </p:nvSpPr>
          <p:spPr>
            <a:xfrm>
              <a:off x="5062024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363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46B0484B-D777-3E41-BFF2-4447AFC5612A}"/>
                </a:ext>
              </a:extLst>
            </p:cNvPr>
            <p:cNvSpPr txBox="1"/>
            <p:nvPr/>
          </p:nvSpPr>
          <p:spPr>
            <a:xfrm>
              <a:off x="5806567" y="2595164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364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05594164-8C37-7D4D-9497-7AD958B71237}"/>
                </a:ext>
              </a:extLst>
            </p:cNvPr>
            <p:cNvSpPr txBox="1"/>
            <p:nvPr/>
          </p:nvSpPr>
          <p:spPr>
            <a:xfrm>
              <a:off x="6568093" y="2591929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365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2037BA5-3128-FE46-966B-8077BB1DA349}"/>
                </a:ext>
              </a:extLst>
            </p:cNvPr>
            <p:cNvSpPr txBox="1"/>
            <p:nvPr/>
          </p:nvSpPr>
          <p:spPr>
            <a:xfrm>
              <a:off x="7361473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366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3CCF777D-2AAC-444A-A8F4-7EB68B839144}"/>
                </a:ext>
              </a:extLst>
            </p:cNvPr>
            <p:cNvSpPr txBox="1"/>
            <p:nvPr/>
          </p:nvSpPr>
          <p:spPr>
            <a:xfrm>
              <a:off x="8044511" y="2595166"/>
              <a:ext cx="708761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367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D3AD2A0-655E-2346-B3A9-DE07FF3F5A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6" t="7693" r="9998" b="1"/>
          <a:stretch/>
        </p:blipFill>
        <p:spPr>
          <a:xfrm>
            <a:off x="2974605" y="1922790"/>
            <a:ext cx="1008473" cy="11573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B3A9063F-7B48-4148-AD03-0620571A292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9" t="3668" r="1345"/>
          <a:stretch/>
        </p:blipFill>
        <p:spPr>
          <a:xfrm>
            <a:off x="4854728" y="1931088"/>
            <a:ext cx="984679" cy="11596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46956D0E-1DFA-C642-852B-73008E5F56D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79" b="-1"/>
          <a:stretch/>
        </p:blipFill>
        <p:spPr>
          <a:xfrm>
            <a:off x="5801432" y="1931088"/>
            <a:ext cx="940977" cy="115964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4D56777F-6BEB-5541-9750-C26A0A7DEB9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9" t="5521"/>
          <a:stretch/>
        </p:blipFill>
        <p:spPr>
          <a:xfrm>
            <a:off x="8530809" y="1920469"/>
            <a:ext cx="992614" cy="1159648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2CA45135-14A9-544C-B896-55D2E24E14E9}"/>
              </a:ext>
            </a:extLst>
          </p:cNvPr>
          <p:cNvGrpSpPr/>
          <p:nvPr/>
        </p:nvGrpSpPr>
        <p:grpSpPr>
          <a:xfrm>
            <a:off x="1049244" y="3417994"/>
            <a:ext cx="6725743" cy="3619132"/>
            <a:chOff x="1049244" y="3417994"/>
            <a:chExt cx="6725743" cy="361913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F8284FB0-CEAA-024E-82F6-925B95529DA1}"/>
                </a:ext>
              </a:extLst>
            </p:cNvPr>
            <p:cNvSpPr txBox="1"/>
            <p:nvPr/>
          </p:nvSpPr>
          <p:spPr>
            <a:xfrm>
              <a:off x="1049244" y="3417994"/>
              <a:ext cx="5894562" cy="3619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x-none" sz="2600" dirty="0"/>
                <a:t>Trong các số đã che đi: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r>
                <a:rPr lang="x-none" sz="2600" dirty="0"/>
                <a:t>Ảnh thẻ của Nam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x-none" sz="2600" dirty="0"/>
                <a:t>Ảnh thẻ của Rô-bốt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x-none" sz="2600" dirty="0"/>
                <a:t>Ảnh thẻ của Việt che số 360.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x-none" sz="2600" dirty="0"/>
                <a:t>Ảnh thẻ của Mai che số 362.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endParaRPr lang="x-none" sz="2600" dirty="0"/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xmlns="" id="{1119EDA5-0BDF-1E4B-98FA-B484A6063B80}"/>
                </a:ext>
              </a:extLst>
            </p:cNvPr>
            <p:cNvSpPr/>
            <p:nvPr/>
          </p:nvSpPr>
          <p:spPr>
            <a:xfrm>
              <a:off x="7165041" y="3884974"/>
              <a:ext cx="589850" cy="6455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xmlns="" id="{41D9B674-8C06-4F4F-9C40-FF2ADC0F2763}"/>
                </a:ext>
              </a:extLst>
            </p:cNvPr>
            <p:cNvSpPr/>
            <p:nvPr/>
          </p:nvSpPr>
          <p:spPr>
            <a:xfrm>
              <a:off x="7172789" y="4584051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xmlns="" id="{AEB0D29A-51D1-B142-AD50-A68E3C172743}"/>
                </a:ext>
              </a:extLst>
            </p:cNvPr>
            <p:cNvSpPr/>
            <p:nvPr/>
          </p:nvSpPr>
          <p:spPr>
            <a:xfrm>
              <a:off x="7185137" y="521007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xmlns="" id="{4CF9A976-327D-1A43-93DD-2F2BC0CD5E08}"/>
                </a:ext>
              </a:extLst>
            </p:cNvPr>
            <p:cNvSpPr/>
            <p:nvPr/>
          </p:nvSpPr>
          <p:spPr>
            <a:xfrm>
              <a:off x="7182837" y="5846145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F41C318-6195-4D44-8BFF-9C5BB885BE17}"/>
              </a:ext>
            </a:extLst>
          </p:cNvPr>
          <p:cNvSpPr txBox="1"/>
          <p:nvPr/>
        </p:nvSpPr>
        <p:spPr>
          <a:xfrm>
            <a:off x="7240822" y="3956386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FC05233-74CB-B24C-B678-B481534B70A2}"/>
              </a:ext>
            </a:extLst>
          </p:cNvPr>
          <p:cNvSpPr txBox="1"/>
          <p:nvPr/>
        </p:nvSpPr>
        <p:spPr>
          <a:xfrm>
            <a:off x="7255812" y="4602157"/>
            <a:ext cx="4619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10867D1-9AE2-A144-96B8-ACB3058A39C3}"/>
              </a:ext>
            </a:extLst>
          </p:cNvPr>
          <p:cNvSpPr txBox="1"/>
          <p:nvPr/>
        </p:nvSpPr>
        <p:spPr>
          <a:xfrm>
            <a:off x="7254809" y="5232463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120250A-1DF3-644E-ACBF-715CED0843E8}"/>
              </a:ext>
            </a:extLst>
          </p:cNvPr>
          <p:cNvSpPr txBox="1"/>
          <p:nvPr/>
        </p:nvSpPr>
        <p:spPr>
          <a:xfrm>
            <a:off x="7254809" y="5878234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771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-0.00039 -0.1076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00039 -0.1076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00039 -0.1076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00039 -0.1076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DF66F8C-9908-9348-AC5A-1B0F00B4C020}"/>
              </a:ext>
            </a:extLst>
          </p:cNvPr>
          <p:cNvGrpSpPr/>
          <p:nvPr/>
        </p:nvGrpSpPr>
        <p:grpSpPr>
          <a:xfrm>
            <a:off x="951569" y="392382"/>
            <a:ext cx="10097998" cy="660528"/>
            <a:chOff x="1183343" y="1374364"/>
            <a:chExt cx="10097998" cy="66052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1D3CC0E-6777-A841-9C68-F11E1DD9E766}"/>
                </a:ext>
              </a:extLst>
            </p:cNvPr>
            <p:cNvSpPr txBox="1"/>
            <p:nvPr/>
          </p:nvSpPr>
          <p:spPr>
            <a:xfrm>
              <a:off x="1835475" y="137436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8BF45735-0B61-B944-9D2B-0488482C2CB9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1D7C0E3-4562-2B4B-BE76-1662EBD8EE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32" b="98867" l="3593" r="97006">
                        <a14:foregroundMark x1="5788" y1="63456" x2="5788" y2="63456"/>
                        <a14:foregroundMark x1="5589" y1="66006" x2="5589" y2="66006"/>
                        <a14:foregroundMark x1="22355" y1="91218" x2="28543" y2="91218"/>
                        <a14:foregroundMark x1="21557" y1="97450" x2="21557" y2="98867"/>
                        <a14:foregroundMark x1="59681" y1="90935" x2="59681" y2="90935"/>
                        <a14:foregroundMark x1="59681" y1="91501" x2="59681" y2="93768"/>
                        <a14:foregroundMark x1="65669" y1="87252" x2="65669" y2="87252"/>
                        <a14:foregroundMark x1="65669" y1="87252" x2="80040" y2="82436"/>
                        <a14:foregroundMark x1="80040" y1="82153" x2="70060" y2="79320"/>
                        <a14:foregroundMark x1="70060" y1="79320" x2="64271" y2="73371"/>
                        <a14:foregroundMark x1="64271" y1="73088" x2="80439" y2="73938"/>
                        <a14:foregroundMark x1="80439" y1="73938" x2="81038" y2="74221"/>
                        <a14:foregroundMark x1="81038" y1="73938" x2="85230" y2="81303"/>
                        <a14:foregroundMark x1="85230" y1="80737" x2="85230" y2="78754"/>
                        <a14:foregroundMark x1="85230" y1="78470" x2="78244" y2="73088"/>
                        <a14:foregroundMark x1="78244" y1="73088" x2="74052" y2="72805"/>
                        <a14:foregroundMark x1="61477" y1="87819" x2="69261" y2="88102"/>
                        <a14:foregroundMark x1="69261" y1="88102" x2="76647" y2="87252"/>
                        <a14:foregroundMark x1="79441" y1="86119" x2="84232" y2="84419"/>
                        <a14:foregroundMark x1="85230" y1="83569" x2="86627" y2="80453"/>
                        <a14:foregroundMark x1="54890" y1="28895" x2="66667" y2="28612"/>
                        <a14:foregroundMark x1="66667" y1="28329" x2="56287" y2="26062"/>
                        <a14:foregroundMark x1="87824" y1="34278" x2="93413" y2="27479"/>
                        <a14:foregroundMark x1="93413" y1="27479" x2="93413" y2="27479"/>
                        <a14:foregroundMark x1="97006" y1="22096" x2="97006" y2="22096"/>
                        <a14:foregroundMark x1="4990" y1="65439" x2="4990" y2="65439"/>
                        <a14:foregroundMark x1="3593" y1="44759" x2="3593" y2="44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51" y="3518940"/>
            <a:ext cx="4164580" cy="29343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DB81204-86BC-2644-8291-7CD95764ED0B}"/>
              </a:ext>
            </a:extLst>
          </p:cNvPr>
          <p:cNvSpPr txBox="1"/>
          <p:nvPr/>
        </p:nvSpPr>
        <p:spPr>
          <a:xfrm>
            <a:off x="1109204" y="1277030"/>
            <a:ext cx="5168403" cy="316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x-none" sz="2600" dirty="0"/>
              <a:t>Số liền trước của 680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x-none" sz="2600" dirty="0"/>
              <a:t>Số liền sau của 999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x-none" sz="2600" dirty="0"/>
              <a:t>Số 599 là số liền trước của số: 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x-none" sz="2600" dirty="0"/>
              <a:t>Số 800 là số liền sau của số: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25F1B31-4B0C-2341-816D-7879ABE10425}"/>
              </a:ext>
            </a:extLst>
          </p:cNvPr>
          <p:cNvSpPr txBox="1"/>
          <p:nvPr/>
        </p:nvSpPr>
        <p:spPr>
          <a:xfrm>
            <a:off x="5241081" y="1543218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679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9C06F27-3DE6-0549-BD05-609D30F3EA74}"/>
              </a:ext>
            </a:extLst>
          </p:cNvPr>
          <p:cNvSpPr txBox="1"/>
          <p:nvPr/>
        </p:nvSpPr>
        <p:spPr>
          <a:xfrm>
            <a:off x="5241080" y="2332626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1 000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C864E27-7352-A444-B3D9-3238E1FDCB27}"/>
              </a:ext>
            </a:extLst>
          </p:cNvPr>
          <p:cNvSpPr txBox="1"/>
          <p:nvPr/>
        </p:nvSpPr>
        <p:spPr>
          <a:xfrm>
            <a:off x="6171030" y="312772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7E1CFED-B3AE-8A41-A137-9D609FECA3E8}"/>
              </a:ext>
            </a:extLst>
          </p:cNvPr>
          <p:cNvSpPr txBox="1"/>
          <p:nvPr/>
        </p:nvSpPr>
        <p:spPr>
          <a:xfrm>
            <a:off x="6026874" y="391144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799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054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E043504-884A-9D46-A562-6F314E893EE1}"/>
              </a:ext>
            </a:extLst>
          </p:cNvPr>
          <p:cNvGrpSpPr/>
          <p:nvPr/>
        </p:nvGrpSpPr>
        <p:grpSpPr>
          <a:xfrm>
            <a:off x="930678" y="104096"/>
            <a:ext cx="10135619" cy="660068"/>
            <a:chOff x="1183343" y="1374824"/>
            <a:chExt cx="10135619" cy="66006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7277B5E3-F1C5-3B4A-A1A9-B3F4BE2BD9B4}"/>
                </a:ext>
              </a:extLst>
            </p:cNvPr>
            <p:cNvSpPr txBox="1"/>
            <p:nvPr/>
          </p:nvSpPr>
          <p:spPr>
            <a:xfrm>
              <a:off x="1873096" y="137482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Nam </a:t>
              </a:r>
              <a:r>
                <a:rPr lang="en-US" sz="2800" dirty="0" err="1"/>
                <a:t>tặng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bức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312ED9F6-DE77-794B-AAC4-0C1CB3E5D434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A674FD8-0B42-C44B-BD42-37DBDBE42D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56" y="762866"/>
            <a:ext cx="7588007" cy="38541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82D53E1-1B2C-4B45-8B47-AE37BCAFA4E9}"/>
              </a:ext>
            </a:extLst>
          </p:cNvPr>
          <p:cNvSpPr txBox="1"/>
          <p:nvPr/>
        </p:nvSpPr>
        <p:spPr>
          <a:xfrm>
            <a:off x="865721" y="4616972"/>
            <a:ext cx="10361912" cy="182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x-none" sz="2400" dirty="0"/>
              <a:t>Rô-bốt muốn tô màu đỏ cho những quả ghi số lớn hơn 365, màu xanh cho những quả ghi số bé hơn 365. Hỏi: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x-none" sz="2400" dirty="0"/>
              <a:t>Có bao nhiêu quả sẽ được tô màu đỏ?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x-none" sz="2400" dirty="0"/>
              <a:t>Có bao nhiêu quả sẽ được tô màu xanh?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9B8B2E9-518F-CB4F-95DA-29DD385892CF}"/>
              </a:ext>
            </a:extLst>
          </p:cNvPr>
          <p:cNvCxnSpPr/>
          <p:nvPr/>
        </p:nvCxnSpPr>
        <p:spPr>
          <a:xfrm>
            <a:off x="3680619" y="5061259"/>
            <a:ext cx="6531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C683FEFA-C9FE-CC42-A500-C8C539F70AF4}"/>
              </a:ext>
            </a:extLst>
          </p:cNvPr>
          <p:cNvCxnSpPr>
            <a:cxnSpLocks/>
          </p:cNvCxnSpPr>
          <p:nvPr/>
        </p:nvCxnSpPr>
        <p:spPr>
          <a:xfrm>
            <a:off x="7243282" y="5061259"/>
            <a:ext cx="170584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xmlns="" id="{7083EC4B-3EEE-594E-923B-CD388E22FD95}"/>
              </a:ext>
            </a:extLst>
          </p:cNvPr>
          <p:cNvSpPr/>
          <p:nvPr/>
        </p:nvSpPr>
        <p:spPr>
          <a:xfrm>
            <a:off x="5186969" y="2270593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391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9833508C-CA3E-AA40-B536-C07036513F46}"/>
              </a:ext>
            </a:extLst>
          </p:cNvPr>
          <p:cNvSpPr/>
          <p:nvPr/>
        </p:nvSpPr>
        <p:spPr>
          <a:xfrm>
            <a:off x="4837093" y="131437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367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xmlns="" id="{4478991E-2A65-884F-9CF7-ABF5BA969772}"/>
              </a:ext>
            </a:extLst>
          </p:cNvPr>
          <p:cNvSpPr/>
          <p:nvPr/>
        </p:nvSpPr>
        <p:spPr>
          <a:xfrm>
            <a:off x="5859943" y="131437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400" dirty="0">
                <a:solidFill>
                  <a:schemeClr val="tx1"/>
                </a:solidFill>
              </a:rPr>
              <a:t>99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xmlns="" id="{DD7A2B5A-B55A-FF4F-A08D-918FF6BC9E59}"/>
              </a:ext>
            </a:extLst>
          </p:cNvPr>
          <p:cNvSpPr/>
          <p:nvPr/>
        </p:nvSpPr>
        <p:spPr>
          <a:xfrm>
            <a:off x="6908679" y="131289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408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xmlns="" id="{A826C5F2-4CD8-2444-8EE9-33CAC6545A83}"/>
              </a:ext>
            </a:extLst>
          </p:cNvPr>
          <p:cNvSpPr/>
          <p:nvPr/>
        </p:nvSpPr>
        <p:spPr>
          <a:xfrm>
            <a:off x="6908679" y="1984546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281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xmlns="" id="{8C88A747-E4DA-8540-BFF2-C5E4FAE717BA}"/>
              </a:ext>
            </a:extLst>
          </p:cNvPr>
          <p:cNvSpPr/>
          <p:nvPr/>
        </p:nvSpPr>
        <p:spPr>
          <a:xfrm>
            <a:off x="3866495" y="1414539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198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xmlns="" id="{F502C347-DCE1-1043-8D17-77ADD54C8B8F}"/>
              </a:ext>
            </a:extLst>
          </p:cNvPr>
          <p:cNvSpPr/>
          <p:nvPr/>
        </p:nvSpPr>
        <p:spPr>
          <a:xfrm>
            <a:off x="4326114" y="2046410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600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xmlns="" id="{135749BF-6403-194D-8D75-C46EF711017D}"/>
              </a:ext>
            </a:extLst>
          </p:cNvPr>
          <p:cNvSpPr/>
          <p:nvPr/>
        </p:nvSpPr>
        <p:spPr>
          <a:xfrm>
            <a:off x="6021996" y="2207233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486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xmlns="" id="{C61F8307-D3A9-4944-B09C-4D6029D149E3}"/>
              </a:ext>
            </a:extLst>
          </p:cNvPr>
          <p:cNvSpPr/>
          <p:nvPr/>
        </p:nvSpPr>
        <p:spPr>
          <a:xfrm rot="20091846">
            <a:off x="3702453" y="3890222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00" dirty="0">
                <a:solidFill>
                  <a:schemeClr val="tx1"/>
                </a:solidFill>
              </a:rPr>
              <a:t>458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xmlns="" id="{3E997265-D4EA-C44E-85A2-E7E11897C6FA}"/>
              </a:ext>
            </a:extLst>
          </p:cNvPr>
          <p:cNvSpPr/>
          <p:nvPr/>
        </p:nvSpPr>
        <p:spPr>
          <a:xfrm rot="3244095">
            <a:off x="6226761" y="3554496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00" dirty="0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8E32DEF-5BAD-E84D-BECF-9B623F04A1A7}"/>
              </a:ext>
            </a:extLst>
          </p:cNvPr>
          <p:cNvSpPr txBox="1"/>
          <p:nvPr/>
        </p:nvSpPr>
        <p:spPr>
          <a:xfrm>
            <a:off x="6702271" y="5455195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7 quả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8F437885-1ECD-4E4A-B6C2-3C131722CBBC}"/>
              </a:ext>
            </a:extLst>
          </p:cNvPr>
          <p:cNvCxnSpPr/>
          <p:nvPr/>
        </p:nvCxnSpPr>
        <p:spPr>
          <a:xfrm>
            <a:off x="9791366" y="5061259"/>
            <a:ext cx="65314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6FA200F5-2DF8-A746-AF26-1D9231D8770F}"/>
              </a:ext>
            </a:extLst>
          </p:cNvPr>
          <p:cNvCxnSpPr>
            <a:cxnSpLocks/>
          </p:cNvCxnSpPr>
          <p:nvPr/>
        </p:nvCxnSpPr>
        <p:spPr>
          <a:xfrm>
            <a:off x="3033411" y="5494079"/>
            <a:ext cx="1876431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6C063A4-8A47-664B-848C-BC79AC0CBA17}"/>
              </a:ext>
            </a:extLst>
          </p:cNvPr>
          <p:cNvSpPr txBox="1"/>
          <p:nvPr/>
        </p:nvSpPr>
        <p:spPr>
          <a:xfrm>
            <a:off x="7131794" y="5918098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3 quả </a:t>
            </a:r>
          </a:p>
        </p:txBody>
      </p:sp>
      <p:sp>
        <p:nvSpPr>
          <p:cNvPr id="26" name="Folded Corner 25">
            <a:extLst>
              <a:ext uri="{FF2B5EF4-FFF2-40B4-BE49-F238E27FC236}">
                <a16:creationId xmlns:a16="http://schemas.microsoft.com/office/drawing/2014/main" xmlns="" id="{6A101688-9D92-4442-A011-642B13C15428}"/>
              </a:ext>
            </a:extLst>
          </p:cNvPr>
          <p:cNvSpPr/>
          <p:nvPr/>
        </p:nvSpPr>
        <p:spPr>
          <a:xfrm>
            <a:off x="10117937" y="0"/>
            <a:ext cx="2074063" cy="2046410"/>
          </a:xfrm>
          <a:prstGeom prst="foldedCorner">
            <a:avLst/>
          </a:prstGeom>
          <a:solidFill>
            <a:srgbClr val="FFF89A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Note:</a:t>
            </a:r>
          </a:p>
          <a:p>
            <a:pPr algn="ctr"/>
            <a:r>
              <a:rPr lang="x-none" sz="2400" dirty="0">
                <a:solidFill>
                  <a:schemeClr val="tx1"/>
                </a:solidFill>
              </a:rPr>
              <a:t>Ấn vào các quả táo để chuyển màu.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500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/>
      <p:bldP spid="11" grpId="1" animBg="1"/>
      <p:bldP spid="12" grpId="1" animBg="1"/>
      <p:bldP spid="13" grpId="1" animBg="1"/>
      <p:bldP spid="14" grpId="1" animBg="1"/>
      <p:bldP spid="15" grpId="1" animBg="1"/>
      <p:bldP spid="16" grpId="1" animBg="1"/>
      <p:bldP spid="17" grpId="1" animBg="1"/>
      <p:bldP spid="18" grpId="1" animBg="1"/>
      <p:bldP spid="19" grpId="1" animBg="1"/>
      <p:bldP spid="20" grpId="1" animBg="1"/>
      <p:bldP spid="22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454EA163-8475-334D-BCDA-BDFC9994A416}"/>
              </a:ext>
            </a:extLst>
          </p:cNvPr>
          <p:cNvSpPr/>
          <p:nvPr/>
        </p:nvSpPr>
        <p:spPr>
          <a:xfrm>
            <a:off x="1548632" y="383350"/>
            <a:ext cx="2040107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C487A25-7567-FD49-8928-BE0A380A227F}"/>
              </a:ext>
            </a:extLst>
          </p:cNvPr>
          <p:cNvGrpSpPr/>
          <p:nvPr/>
        </p:nvGrpSpPr>
        <p:grpSpPr>
          <a:xfrm>
            <a:off x="930678" y="247800"/>
            <a:ext cx="2834497" cy="658770"/>
            <a:chOff x="1183343" y="1383618"/>
            <a:chExt cx="2834497" cy="6587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1B193EC-D27A-A44B-925F-88F641129087}"/>
                </a:ext>
              </a:extLst>
            </p:cNvPr>
            <p:cNvSpPr txBox="1"/>
            <p:nvPr/>
          </p:nvSpPr>
          <p:spPr>
            <a:xfrm>
              <a:off x="1977733" y="1383618"/>
              <a:ext cx="2040107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&gt; , &lt; , = 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262E52A6-EEDC-B64D-80B2-1FAE5AF982A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1AFE3527-6B1A-7348-ADCC-0F2B6E8D8D75}"/>
              </a:ext>
            </a:extLst>
          </p:cNvPr>
          <p:cNvGrpSpPr/>
          <p:nvPr/>
        </p:nvGrpSpPr>
        <p:grpSpPr>
          <a:xfrm>
            <a:off x="930678" y="1406347"/>
            <a:ext cx="10253171" cy="4546217"/>
            <a:chOff x="930678" y="1406347"/>
            <a:chExt cx="10253171" cy="454621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CEADB65E-49D8-D742-9ECA-08765F4DB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678" y="1406347"/>
              <a:ext cx="10253171" cy="4546217"/>
            </a:xfrm>
            <a:prstGeom prst="rect">
              <a:avLst/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xmlns="" id="{32CF4AD3-F1C3-6343-904F-9181AAAE6210}"/>
                </a:ext>
              </a:extLst>
            </p:cNvPr>
            <p:cNvSpPr/>
            <p:nvPr/>
          </p:nvSpPr>
          <p:spPr>
            <a:xfrm>
              <a:off x="2980960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&gt;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xmlns="" id="{ED41E9A6-1C13-B847-ACA5-84DCCD5E8DCB}"/>
                </a:ext>
              </a:extLst>
            </p:cNvPr>
            <p:cNvSpPr/>
            <p:nvPr/>
          </p:nvSpPr>
          <p:spPr>
            <a:xfrm>
              <a:off x="2998889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xmlns="" id="{8AB07C57-9AA4-2846-BABA-C01A18A5837A}"/>
                </a:ext>
              </a:extLst>
            </p:cNvPr>
            <p:cNvSpPr/>
            <p:nvPr/>
          </p:nvSpPr>
          <p:spPr>
            <a:xfrm>
              <a:off x="2998889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xmlns="" id="{4A219B0E-3528-5047-AA13-5293CDA02B36}"/>
                </a:ext>
              </a:extLst>
            </p:cNvPr>
            <p:cNvSpPr/>
            <p:nvPr/>
          </p:nvSpPr>
          <p:spPr>
            <a:xfrm>
              <a:off x="8621192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xmlns="" id="{5763F1AD-5279-674A-AA2C-2EFFD540F00E}"/>
                </a:ext>
              </a:extLst>
            </p:cNvPr>
            <p:cNvSpPr/>
            <p:nvPr/>
          </p:nvSpPr>
          <p:spPr>
            <a:xfrm>
              <a:off x="8639121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xmlns="" id="{F26907D6-E139-C94C-93B5-7854549D1216}"/>
                </a:ext>
              </a:extLst>
            </p:cNvPr>
            <p:cNvSpPr/>
            <p:nvPr/>
          </p:nvSpPr>
          <p:spPr>
            <a:xfrm>
              <a:off x="8639121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7E6452A-F66A-1843-A2FA-F136832AAB50}"/>
              </a:ext>
            </a:extLst>
          </p:cNvPr>
          <p:cNvSpPr txBox="1"/>
          <p:nvPr/>
        </p:nvSpPr>
        <p:spPr>
          <a:xfrm>
            <a:off x="3089271" y="3408392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28AF903-2EC9-3644-B095-7E0748CFF16E}"/>
              </a:ext>
            </a:extLst>
          </p:cNvPr>
          <p:cNvSpPr txBox="1"/>
          <p:nvPr/>
        </p:nvSpPr>
        <p:spPr>
          <a:xfrm>
            <a:off x="3109321" y="5045975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91AEE5D-4221-FD4B-B4F8-4B19CC4E0BE6}"/>
              </a:ext>
            </a:extLst>
          </p:cNvPr>
          <p:cNvSpPr txBox="1"/>
          <p:nvPr/>
        </p:nvSpPr>
        <p:spPr>
          <a:xfrm>
            <a:off x="8729503" y="1901668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C595844-1F10-554A-ACAA-89D9F2CB9094}"/>
              </a:ext>
            </a:extLst>
          </p:cNvPr>
          <p:cNvSpPr txBox="1"/>
          <p:nvPr/>
        </p:nvSpPr>
        <p:spPr>
          <a:xfrm>
            <a:off x="8742021" y="3402456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D510849-F072-6749-93C7-7C8289218A13}"/>
              </a:ext>
            </a:extLst>
          </p:cNvPr>
          <p:cNvSpPr txBox="1"/>
          <p:nvPr/>
        </p:nvSpPr>
        <p:spPr>
          <a:xfrm>
            <a:off x="8742021" y="5045972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&lt;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27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192" y="1905200"/>
            <a:ext cx="9260440" cy="34275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2747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C95DDF6-4A44-4FFA-B835-DC20479547BB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001Bd{8CF2C55F-B145-460A-B1B2-D144E4C14B2C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oán 2 -  Bài 54 - Luyện tập chung (Tiết 1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F4C143D-3DBF-403F-89FA-5665EE6AE9BA}:2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53C945A-92C0-4CBA-9803-461694E50150}:3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6017BFF-55D0-4E2E-9F88-E974CAB098C1}:3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50CA379-B9EF-4EEA-97BF-643ABA2F6BD8}:3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0351B6D-9F6B-462F-A67A-A7008846BC7B}:31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61515B1-443A-4F41-A09F-E870BB1C9176}:3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2F37372-9DA9-4DDB-A6E4-EC112B0FACA4}:316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2047</TotalTime>
  <Words>296</Words>
  <Application>Microsoft Office PowerPoint</Application>
  <PresentationFormat>Widescreen</PresentationFormat>
  <Paragraphs>95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宋体</vt:lpstr>
      <vt:lpstr>Arial</vt:lpstr>
      <vt:lpstr>Calibri</vt:lpstr>
      <vt:lpstr>等线</vt:lpstr>
      <vt:lpstr>ITC Avant Garde Std Bk</vt:lpstr>
      <vt:lpstr>UTM Cookies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2 -  Bài 54 - Luyện tập chung (Tiết 1)</dc:title>
  <dc:creator>Phạm Thanh Hằng (ADAS – GV)</dc:creator>
  <cp:lastModifiedBy>Admin</cp:lastModifiedBy>
  <cp:revision>310</cp:revision>
  <dcterms:created xsi:type="dcterms:W3CDTF">2021-06-02T01:34:28Z</dcterms:created>
  <dcterms:modified xsi:type="dcterms:W3CDTF">2025-03-11T05:55:18Z</dcterms:modified>
</cp:coreProperties>
</file>