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kie" panose="020B0604020202020204" charset="0"/>
      <p:regular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gs" Target="tags/tag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4452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30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72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3524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084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057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95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652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43050" y="410173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850" y="4812515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956694" y="6079612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351144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259 kg gạo, buổi chiều bán được 175 kg 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59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sáng: 259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chiều: 175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 hai buổi: … kg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2286000" y="3247753"/>
            <a:ext cx="82557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Cả hai buổi cửa hàng bán được số ki-lô-gam là: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259 + 175 = 434 (kg)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Đáp số: 434 kg gạo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1773C89-E78A-4A92-A7A5-FECF14CDE99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63.Luyentapchung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4BA56B-3B98-4905-B1FB-FCCE43B28585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A6632D-8603-4C99-81A5-B4FE015C60E5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27D7D9-A5BC-447A-BFEA-7A7A60AEE32E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3CDFD6-F844-41D5-AD4C-0A3CA809E1CF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EE943B-8C63-4318-9665-8A6C116B0587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5D019D-F4EE-439B-AFEE-7A124FEEEE92}:261"/>
</p:tagLst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233</Words>
  <Application>Microsoft Office PowerPoint</Application>
  <PresentationFormat>Widescreen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Bai63.Luyentapchung</dc:title>
  <dc:creator>Phạm Thanh Hằng (ADAS – GV)</dc:creator>
  <cp:lastModifiedBy>Admin</cp:lastModifiedBy>
  <cp:revision>4</cp:revision>
  <dcterms:created xsi:type="dcterms:W3CDTF">2021-06-02T01:34:28Z</dcterms:created>
  <dcterms:modified xsi:type="dcterms:W3CDTF">2025-03-30T07:14:14Z</dcterms:modified>
</cp:coreProperties>
</file>