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80" r:id="rId2"/>
    <p:sldId id="373" r:id="rId3"/>
    <p:sldId id="366" r:id="rId4"/>
    <p:sldId id="374" r:id="rId5"/>
    <p:sldId id="375" r:id="rId6"/>
    <p:sldId id="376" r:id="rId7"/>
    <p:sldId id="377" r:id="rId8"/>
    <p:sldId id="37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EB8D-D777-490D-A073-287F49C7EA5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824A-BD2D-4F7D-8802-516939BE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2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9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5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24A-BD2D-4F7D-8802-516939BE98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084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6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887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6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563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6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4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3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42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5E36476-C6B2-4CE7-B38F-AD948DD7B8BB}"/>
              </a:ext>
            </a:extLst>
          </p:cNvPr>
          <p:cNvGrpSpPr/>
          <p:nvPr/>
        </p:nvGrpSpPr>
        <p:grpSpPr>
          <a:xfrm>
            <a:off x="3049690" y="1854425"/>
            <a:ext cx="6856177" cy="4485392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5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17479D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lang="en-US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3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733" b="1" kern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lang="en-US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32CD27B-405B-4FA6-A0CD-EB72650D9B94}"/>
              </a:ext>
            </a:extLst>
          </p:cNvPr>
          <p:cNvGrpSpPr/>
          <p:nvPr/>
        </p:nvGrpSpPr>
        <p:grpSpPr>
          <a:xfrm>
            <a:off x="1868291" y="863045"/>
            <a:ext cx="2185396" cy="815636"/>
            <a:chOff x="343943" y="617893"/>
            <a:chExt cx="1639047" cy="61172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9D2BEE-5B27-4F3D-8B04-C9BB7894931A}"/>
              </a:ext>
            </a:extLst>
          </p:cNvPr>
          <p:cNvSpPr txBox="1"/>
          <p:nvPr/>
        </p:nvSpPr>
        <p:spPr>
          <a:xfrm>
            <a:off x="4019820" y="801489"/>
            <a:ext cx="60704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0000"/>
                </a:solidFill>
                <a:latin typeface="UTM Cookies" panose="02040603050506020204" pitchFamily="18" charset="0"/>
                <a:cs typeface="Arial"/>
                <a:sym typeface="Arial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3A7584-38C5-482D-9DF5-159FBD9DCC21}"/>
              </a:ext>
            </a:extLst>
          </p:cNvPr>
          <p:cNvSpPr txBox="1"/>
          <p:nvPr/>
        </p:nvSpPr>
        <p:spPr>
          <a:xfrm>
            <a:off x="3774891" y="655065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37711C-E41B-46FB-A095-7B94ED9472F2}"/>
              </a:ext>
            </a:extLst>
          </p:cNvPr>
          <p:cNvSpPr txBox="1"/>
          <p:nvPr/>
        </p:nvSpPr>
        <p:spPr>
          <a:xfrm>
            <a:off x="4491563" y="1586051"/>
            <a:ext cx="41569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THƯ VIỆN BIẾT ĐI</a:t>
            </a:r>
            <a:endParaRPr lang="x-none" sz="37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0E5D57-B085-45EF-9AE6-8A6E4EC6EB07}"/>
              </a:ext>
            </a:extLst>
          </p:cNvPr>
          <p:cNvSpPr txBox="1"/>
          <p:nvPr/>
        </p:nvSpPr>
        <p:spPr>
          <a:xfrm>
            <a:off x="3348535" y="3479929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viết. 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13" y="3675786"/>
            <a:ext cx="406360" cy="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3" y="4580488"/>
            <a:ext cx="384000" cy="3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C5B7BC-2B69-4979-B336-F2D181D6651C}"/>
              </a:ext>
            </a:extLst>
          </p:cNvPr>
          <p:cNvSpPr txBox="1"/>
          <p:nvPr/>
        </p:nvSpPr>
        <p:spPr>
          <a:xfrm>
            <a:off x="3348535" y="4353160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tập: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B00C18-58B7-442C-9D08-42F5D618E510}"/>
              </a:ext>
            </a:extLst>
          </p:cNvPr>
          <p:cNvSpPr txBox="1"/>
          <p:nvPr/>
        </p:nvSpPr>
        <p:spPr>
          <a:xfrm>
            <a:off x="3348535" y="5171135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3" y="5377239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95" y="345097"/>
            <a:ext cx="2888825" cy="296642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2621871" y="1032962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endParaRPr lang="en-US" sz="2667" b="1" kern="0" dirty="0">
              <a:solidFill>
                <a:srgbClr val="F7446B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719674" y="1565466"/>
            <a:ext cx="8508625" cy="36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Lan,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trăm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“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cũ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khắp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phố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Phi,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thủ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lưng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băng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3154098" y="2178468"/>
            <a:ext cx="1358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5385544" y="3342164"/>
            <a:ext cx="1420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51A2B9C2-B28E-4E7C-BD68-6638C9A6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1" y="6336306"/>
            <a:ext cx="12240684" cy="644692"/>
          </a:xfrm>
          <a:prstGeom prst="rect">
            <a:avLst/>
          </a:prstGeom>
          <a:gradFill rotWithShape="1">
            <a:gsLst>
              <a:gs pos="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8930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8B4FC0D-F8D0-4BD2-81B5-F3C8D39BD4A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0" name="Rectangle 18">
              <a:extLst>
                <a:ext uri="{FF2B5EF4-FFF2-40B4-BE49-F238E27FC236}">
                  <a16:creationId xmlns="" xmlns:a16="http://schemas.microsoft.com/office/drawing/2014/main" id="{FD236185-38BA-4DC4-9E12-5B830897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="" xmlns:a16="http://schemas.microsoft.com/office/drawing/2014/main" id="{ACA3FDDD-8E88-4E16-89E8-6EE38939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2" name="Picture 3" descr="C:\Users\Administrator\Application Data\Zamaan's Software\psc\screenshot.JPG">
              <a:extLst>
                <a:ext uri="{FF2B5EF4-FFF2-40B4-BE49-F238E27FC236}">
                  <a16:creationId xmlns="" xmlns:a16="http://schemas.microsoft.com/office/drawing/2014/main" id="{24CD4229-8756-494D-B1CD-F526011DE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:\USB__Data\logo_tieuhocvn.jpg">
              <a:extLst>
                <a:ext uri="{FF2B5EF4-FFF2-40B4-BE49-F238E27FC236}">
                  <a16:creationId xmlns="" xmlns:a16="http://schemas.microsoft.com/office/drawing/2014/main" id="{03388F7E-BF61-4404-8333-90C450BAF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AE41693-C1FE-45CA-A95F-4AF88FADAA1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73453E-9285-4A29-A27A-9931BCCDC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5" y="1062485"/>
            <a:ext cx="483758" cy="457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2518782" y="683024"/>
            <a:ext cx="7154436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khó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2672317" y="1858347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2672317" y="2642939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2672317" y="215378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2672317" y="292499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2672317" y="342900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2672317" y="3745112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2672317" y="4215061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2672317" y="4531173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708DEBC-21CD-4610-8CAA-FA1718C9742B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4" name="Rectangle 18">
              <a:extLst>
                <a:ext uri="{FF2B5EF4-FFF2-40B4-BE49-F238E27FC236}">
                  <a16:creationId xmlns="" xmlns:a16="http://schemas.microsoft.com/office/drawing/2014/main" id="{34F3E567-BD78-411C-96B1-1A308A44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="" xmlns:a16="http://schemas.microsoft.com/office/drawing/2014/main" id="{4D8D124D-75E2-4756-84F4-9FE6B1A5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6" name="Picture 3" descr="C:\Users\Administrator\Application Data\Zamaan's Software\psc\screenshot.JPG">
              <a:extLst>
                <a:ext uri="{FF2B5EF4-FFF2-40B4-BE49-F238E27FC236}">
                  <a16:creationId xmlns="" xmlns:a16="http://schemas.microsoft.com/office/drawing/2014/main" id="{B5352186-E6E1-482C-BC54-84BA72E54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:\USB__Data\logo_tieuhocvn.jpg">
              <a:extLst>
                <a:ext uri="{FF2B5EF4-FFF2-40B4-BE49-F238E27FC236}">
                  <a16:creationId xmlns="" xmlns:a16="http://schemas.microsoft.com/office/drawing/2014/main" id="{135AE964-E9B6-48DA-83DF-0B962F356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49698DC-D1CF-4759-B58E-B5B3C7E64A96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9" name="Text Box 19">
            <a:extLst>
              <a:ext uri="{FF2B5EF4-FFF2-40B4-BE49-F238E27FC236}">
                <a16:creationId xmlns="" xmlns:a16="http://schemas.microsoft.com/office/drawing/2014/main" id="{C049DF2B-64E3-47DE-93DE-9DC4D76F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2518778" y="1846961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7D58C9F-57AD-4E79-B254-12418C944049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6" name="Rectangle 18">
              <a:extLst>
                <a:ext uri="{FF2B5EF4-FFF2-40B4-BE49-F238E27FC236}">
                  <a16:creationId xmlns="" xmlns:a16="http://schemas.microsoft.com/office/drawing/2014/main" id="{42C73E28-37AB-4D3E-8598-88F05FFF4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="" xmlns:a16="http://schemas.microsoft.com/office/drawing/2014/main" id="{027BDCF7-96B6-43DF-93C6-93F5570A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8" name="Picture 3" descr="C:\Users\Administrator\Application Data\Zamaan's Software\psc\screenshot.JPG">
              <a:extLst>
                <a:ext uri="{FF2B5EF4-FFF2-40B4-BE49-F238E27FC236}">
                  <a16:creationId xmlns="" xmlns:a16="http://schemas.microsoft.com/office/drawing/2014/main" id="{E6FA5D18-913F-4474-8C28-DA314B3F8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:\USB__Data\logo_tieuhocvn.jpg">
              <a:extLst>
                <a:ext uri="{FF2B5EF4-FFF2-40B4-BE49-F238E27FC236}">
                  <a16:creationId xmlns="" xmlns:a16="http://schemas.microsoft.com/office/drawing/2014/main" id="{A4361BD5-C80F-4CE6-A719-AD9AB0C5E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8288414-256F-4FA8-8A42-CE6D53C58217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54A4197D-336C-4D53-A586-01AFDF23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6" y="868904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2896710" y="815469"/>
            <a:ext cx="3383676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2305396" y="1565201"/>
            <a:ext cx="5963137" cy="246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="" xmlns:a16="http://schemas.microsoft.com/office/drawing/2014/main" id="{519C805B-EE0F-408D-86CB-F48A6C14950B}"/>
              </a:ext>
            </a:extLst>
          </p:cNvPr>
          <p:cNvSpPr/>
          <p:nvPr/>
        </p:nvSpPr>
        <p:spPr>
          <a:xfrm>
            <a:off x="2921324" y="2639361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dìu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dắt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="" xmlns:a16="http://schemas.microsoft.com/office/drawing/2014/main" id="{4C31C016-39F4-4E62-A429-A695B79C0CA9}"/>
              </a:ext>
            </a:extLst>
          </p:cNvPr>
          <p:cNvSpPr/>
          <p:nvPr/>
        </p:nvSpPr>
        <p:spPr>
          <a:xfrm>
            <a:off x="5322095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dặn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dò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="" xmlns:a16="http://schemas.microsoft.com/office/drawing/2014/main" id="{0FF438D2-2363-4013-B7C7-F14E7FDD86C5}"/>
              </a:ext>
            </a:extLst>
          </p:cNvPr>
          <p:cNvSpPr/>
          <p:nvPr/>
        </p:nvSpPr>
        <p:spPr>
          <a:xfrm>
            <a:off x="7877291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du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lịch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="" xmlns:a16="http://schemas.microsoft.com/office/drawing/2014/main" id="{3804F5B5-793E-4E95-9ED4-1AD55B9B494E}"/>
              </a:ext>
            </a:extLst>
          </p:cNvPr>
          <p:cNvSpPr/>
          <p:nvPr/>
        </p:nvSpPr>
        <p:spPr>
          <a:xfrm>
            <a:off x="2882442" y="4478386"/>
            <a:ext cx="1604068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đỡ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="" xmlns:a16="http://schemas.microsoft.com/office/drawing/2014/main" id="{CBD79627-7713-4400-A40C-9B54F1A9D538}"/>
              </a:ext>
            </a:extLst>
          </p:cNvPr>
          <p:cNvSpPr/>
          <p:nvPr/>
        </p:nvSpPr>
        <p:spPr>
          <a:xfrm>
            <a:off x="5283213" y="4478385"/>
            <a:ext cx="1565187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giữ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gìn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="" xmlns:a16="http://schemas.microsoft.com/office/drawing/2014/main" id="{F49C3786-4211-4DCA-98CC-AFAD3A6274DD}"/>
              </a:ext>
            </a:extLst>
          </p:cNvPr>
          <p:cNvSpPr/>
          <p:nvPr/>
        </p:nvSpPr>
        <p:spPr>
          <a:xfrm>
            <a:off x="7838409" y="4478385"/>
            <a:ext cx="1888849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bài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9BA2DA-0C9B-4E76-A609-967A8FAEA75D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2" name="Rectangle 18">
              <a:extLst>
                <a:ext uri="{FF2B5EF4-FFF2-40B4-BE49-F238E27FC236}">
                  <a16:creationId xmlns="" xmlns:a16="http://schemas.microsoft.com/office/drawing/2014/main" id="{EE81F468-ADFD-4592-9699-373B0251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="" xmlns:a16="http://schemas.microsoft.com/office/drawing/2014/main" id="{8197CDFB-5D23-4396-A071-67F05CFC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" name="Picture 3" descr="C:\Users\Administrator\Application Data\Zamaan's Software\psc\screenshot.JPG">
              <a:extLst>
                <a:ext uri="{FF2B5EF4-FFF2-40B4-BE49-F238E27FC236}">
                  <a16:creationId xmlns="" xmlns:a16="http://schemas.microsoft.com/office/drawing/2014/main" id="{BC521806-C823-4040-95F7-3430F1505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:\USB__Data\logo_tieuhocvn.jpg">
              <a:extLst>
                <a:ext uri="{FF2B5EF4-FFF2-40B4-BE49-F238E27FC236}">
                  <a16:creationId xmlns="" xmlns:a16="http://schemas.microsoft.com/office/drawing/2014/main" id="{F73AAE4C-3730-4A23-A04C-ACF226CD6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B65D3D4-0BED-414D-A98D-DA91305AE3AF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7" name="Text Box 19">
            <a:extLst>
              <a:ext uri="{FF2B5EF4-FFF2-40B4-BE49-F238E27FC236}">
                <a16:creationId xmlns="" xmlns:a16="http://schemas.microsoft.com/office/drawing/2014/main" id="{AE943E09-9FA7-419D-932B-AEBCCB7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566276" y="1314917"/>
            <a:ext cx="625787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79F18E-A501-4203-B144-06893924F7C6}"/>
              </a:ext>
            </a:extLst>
          </p:cNvPr>
          <p:cNvSpPr/>
          <p:nvPr/>
        </p:nvSpPr>
        <p:spPr>
          <a:xfrm>
            <a:off x="3456250" y="2118767"/>
            <a:ext cx="5279501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Phòng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áo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úng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ong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Cửa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sổ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túi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e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ắn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ngọn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đông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Nguyễn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Lãm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Thắng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vi-VN" sz="25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76AE94-74DE-4759-BBB9-33FDE0401416}"/>
              </a:ext>
            </a:extLst>
          </p:cNvPr>
          <p:cNvSpPr txBox="1"/>
          <p:nvPr/>
        </p:nvSpPr>
        <p:spPr>
          <a:xfrm>
            <a:off x="5329136" y="2234104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008BC68-6744-42EF-9AEA-4A5B8EFF4AF7}"/>
              </a:ext>
            </a:extLst>
          </p:cNvPr>
          <p:cNvSpPr txBox="1"/>
          <p:nvPr/>
        </p:nvSpPr>
        <p:spPr>
          <a:xfrm>
            <a:off x="4062255" y="280892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E5A34E5-EA3D-4C75-90C2-22E3F39136D6}"/>
              </a:ext>
            </a:extLst>
          </p:cNvPr>
          <p:cNvSpPr txBox="1"/>
          <p:nvPr/>
        </p:nvSpPr>
        <p:spPr>
          <a:xfrm>
            <a:off x="6124409" y="283730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tr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9EB4B0E-1CF0-4D61-9FC3-3BACB89D2568}"/>
              </a:ext>
            </a:extLst>
          </p:cNvPr>
          <p:cNvSpPr txBox="1"/>
          <p:nvPr/>
        </p:nvSpPr>
        <p:spPr>
          <a:xfrm>
            <a:off x="4870908" y="3352509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E31A402-5623-473C-8080-888C5D66FA8F}"/>
              </a:ext>
            </a:extLst>
          </p:cNvPr>
          <p:cNvSpPr txBox="1"/>
          <p:nvPr/>
        </p:nvSpPr>
        <p:spPr>
          <a:xfrm>
            <a:off x="3436248" y="396081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B4A9E22-1E5D-43EE-9D96-4BAF28EEEC92}"/>
              </a:ext>
            </a:extLst>
          </p:cNvPr>
          <p:cNvSpPr txBox="1"/>
          <p:nvPr/>
        </p:nvSpPr>
        <p:spPr>
          <a:xfrm>
            <a:off x="4108173" y="3980293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E6894AD4-A4F4-4E35-8E7B-18AC576B379E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51" name="Rectangle 18">
              <a:extLst>
                <a:ext uri="{FF2B5EF4-FFF2-40B4-BE49-F238E27FC236}">
                  <a16:creationId xmlns="" xmlns:a16="http://schemas.microsoft.com/office/drawing/2014/main" id="{2C4E0F73-710D-4C7A-9A50-B94DBB43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="" xmlns:a16="http://schemas.microsoft.com/office/drawing/2014/main" id="{593F3913-5386-48AD-AE41-8A09BE3AA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3" name="Picture 3" descr="C:\Users\Administrator\Application Data\Zamaan's Software\psc\screenshot.JPG">
              <a:extLst>
                <a:ext uri="{FF2B5EF4-FFF2-40B4-BE49-F238E27FC236}">
                  <a16:creationId xmlns="" xmlns:a16="http://schemas.microsoft.com/office/drawing/2014/main" id="{3B353D23-77FA-4201-9FC8-91521E11E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I:\USB__Data\logo_tieuhocvn.jpg">
              <a:extLst>
                <a:ext uri="{FF2B5EF4-FFF2-40B4-BE49-F238E27FC236}">
                  <a16:creationId xmlns="" xmlns:a16="http://schemas.microsoft.com/office/drawing/2014/main" id="{5389387E-0290-42A8-9D50-F12721F7D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D3884AB3-E7E2-4A5F-9E9D-1506D1BF1EA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56" name="Text Box 19">
            <a:extLst>
              <a:ext uri="{FF2B5EF4-FFF2-40B4-BE49-F238E27FC236}">
                <a16:creationId xmlns="" xmlns:a16="http://schemas.microsoft.com/office/drawing/2014/main" id="{F093D8A9-53AC-4E7B-B84D-F09D7B8E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ADFA583-01F4-4C89-9343-1FAEE95A7DC4}"/>
              </a:ext>
            </a:extLst>
          </p:cNvPr>
          <p:cNvGrpSpPr/>
          <p:nvPr/>
        </p:nvGrpSpPr>
        <p:grpSpPr>
          <a:xfrm>
            <a:off x="7895723" y="2354296"/>
            <a:ext cx="282021" cy="338553"/>
            <a:chOff x="5804066" y="1986975"/>
            <a:chExt cx="215150" cy="258278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A5B7969-35D6-43A9-98F6-4294034241D4}"/>
              </a:ext>
            </a:extLst>
          </p:cNvPr>
          <p:cNvGrpSpPr/>
          <p:nvPr/>
        </p:nvGrpSpPr>
        <p:grpSpPr>
          <a:xfrm>
            <a:off x="6350556" y="2432608"/>
            <a:ext cx="282021" cy="338553"/>
            <a:chOff x="5804066" y="1986975"/>
            <a:chExt cx="215150" cy="258278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4F6C1CDC-F027-404F-8DA4-CF7CB4553F13}"/>
              </a:ext>
            </a:extLst>
          </p:cNvPr>
          <p:cNvSpPr/>
          <p:nvPr/>
        </p:nvSpPr>
        <p:spPr>
          <a:xfrm>
            <a:off x="2566277" y="2354296"/>
            <a:ext cx="8237191" cy="24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hiêu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phụ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hướng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đê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445860" y="1390175"/>
            <a:ext cx="7612539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ngã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15C58B-CC32-4EB5-9CA8-CEFBF6672103}"/>
              </a:ext>
            </a:extLst>
          </p:cNvPr>
          <p:cNvSpPr txBox="1"/>
          <p:nvPr/>
        </p:nvSpPr>
        <p:spPr>
          <a:xfrm>
            <a:off x="7764859" y="3471217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B445A785-6D47-47D6-B944-656CDB8A9548}"/>
              </a:ext>
            </a:extLst>
          </p:cNvPr>
          <p:cNvGrpSpPr/>
          <p:nvPr/>
        </p:nvGrpSpPr>
        <p:grpSpPr>
          <a:xfrm>
            <a:off x="2955392" y="3628312"/>
            <a:ext cx="7084609" cy="889225"/>
            <a:chOff x="5921845" y="1523371"/>
            <a:chExt cx="5404752" cy="678379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DAC9DAB-3DB0-41CE-9037-BD9B251893E6}"/>
                </a:ext>
              </a:extLst>
            </p:cNvPr>
            <p:cNvSpPr txBox="1"/>
            <p:nvPr/>
          </p:nvSpPr>
          <p:spPr>
            <a:xfrm>
              <a:off x="11111447" y="1523371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CFF0FB2-F340-4D2F-A3BA-677A0870594F}"/>
              </a:ext>
            </a:extLst>
          </p:cNvPr>
          <p:cNvSpPr txBox="1"/>
          <p:nvPr/>
        </p:nvSpPr>
        <p:spPr>
          <a:xfrm>
            <a:off x="4816207" y="4071795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BF0A96E-CA1F-4D04-AAF7-B8F1087E422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8" name="Rectangle 18">
              <a:extLst>
                <a:ext uri="{FF2B5EF4-FFF2-40B4-BE49-F238E27FC236}">
                  <a16:creationId xmlns="" xmlns:a16="http://schemas.microsoft.com/office/drawing/2014/main" id="{99A7D53C-8E69-48DD-889C-E6FB2C43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538861B-59EB-4F51-B6E1-C400803FD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20" name="Picture 3" descr="C:\Users\Administrator\Application Data\Zamaan's Software\psc\screenshot.JPG">
              <a:extLst>
                <a:ext uri="{FF2B5EF4-FFF2-40B4-BE49-F238E27FC236}">
                  <a16:creationId xmlns="" xmlns:a16="http://schemas.microsoft.com/office/drawing/2014/main" id="{B4C0A74A-7419-439E-A641-A94C20738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:\USB__Data\logo_tieuhocvn.jpg">
              <a:extLst>
                <a:ext uri="{FF2B5EF4-FFF2-40B4-BE49-F238E27FC236}">
                  <a16:creationId xmlns="" xmlns:a16="http://schemas.microsoft.com/office/drawing/2014/main" id="{853A04F0-6910-4EBA-96A2-CDB5C37D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DC037F0-67E5-43BE-8B36-2224F007937B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="" xmlns:a16="http://schemas.microsoft.com/office/drawing/2014/main" id="{75CEFA88-5DED-470E-AD9A-152783B3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2432987-48AC-41E8-ADD2-5865B2F2294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-  Viết - Thư viện biết đi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C3F608F3-4567-42E1-A348-61D375FB7369}:3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D7D375F4-E40B-4120-BD5E-7A2EB7F223F3}:3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DEA321D-99EC-4778-A0EB-A0CBAD7A72FE}:3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7035AF7-9E90-4ADB-9F93-A0CC18862F38}:3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4B90107-C354-4B9F-A83A-0929C455E323}: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7A01D190-8E1B-4345-ADAD-D66E00EEBC27}:3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13D1C70-B606-4E3D-86DA-5DD347D92C91}:3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BAF7447-94E0-4599-896C-59AA8D1080C2}:378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319</Words>
  <Application>Microsoft Office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Kalam</vt:lpstr>
      <vt:lpstr>Montserrat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2-  Viết - Thư viện biết đi</dc:title>
  <dc:creator>Lenovo</dc:creator>
  <cp:lastModifiedBy>Admin</cp:lastModifiedBy>
  <cp:revision>15</cp:revision>
  <dcterms:created xsi:type="dcterms:W3CDTF">2021-07-22T07:57:13Z</dcterms:created>
  <dcterms:modified xsi:type="dcterms:W3CDTF">2025-03-30T07:37:27Z</dcterms:modified>
</cp:coreProperties>
</file>