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827" r:id="rId4"/>
    <p:sldMasterId id="2147483859" r:id="rId5"/>
    <p:sldMasterId id="2147483873" r:id="rId6"/>
    <p:sldMasterId id="2147483895" r:id="rId7"/>
  </p:sldMasterIdLst>
  <p:notesMasterIdLst>
    <p:notesMasterId r:id="rId13"/>
  </p:notesMasterIdLst>
  <p:sldIdLst>
    <p:sldId id="3401" r:id="rId8"/>
    <p:sldId id="3402" r:id="rId9"/>
    <p:sldId id="496" r:id="rId10"/>
    <p:sldId id="3397" r:id="rId11"/>
    <p:sldId id="26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33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7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2025/3/30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med" advClick="0" advTm="0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7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179294" y="48971"/>
            <a:ext cx="116835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MÀ CHƠI, CHƠI MÀ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b="1" u="sng" dirty="0">
              <a:ln w="19050">
                <a:solidFill>
                  <a:prstClr val="white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</a:t>
            </a:r>
            <a:r>
              <a:rPr lang="en-US" sz="5400" b="1" baseline="0" dirty="0" err="1">
                <a:ln w="190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oán</a:t>
            </a:r>
            <a:endParaRPr lang="en-US" sz="5400" b="1" baseline="0" dirty="0">
              <a:ln w="19050">
                <a:solidFill>
                  <a:prstClr val="white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</a:rPr>
              <a:t>Luyện</a:t>
            </a:r>
            <a:r>
              <a:rPr kumimoji="0" lang="en-US" sz="5400" b="1" i="0" strike="noStrike" kern="1200" cap="none" spc="0" normalizeH="0" noProof="0" dirty="0">
                <a:ln w="190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</a:rPr>
              <a:t> </a:t>
            </a:r>
            <a:r>
              <a:rPr kumimoji="0" lang="en-US" sz="5400" b="1" i="0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</a:rPr>
              <a:t>tập</a:t>
            </a:r>
            <a:endParaRPr kumimoji="0" lang="en-US" sz="5400" b="1" i="0" strike="noStrike" kern="1200" cap="none" spc="0" normalizeH="0" baseline="0" noProof="0" dirty="0">
              <a:ln w="19050">
                <a:solidFill>
                  <a:prstClr val="white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679354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BF1E868-681F-4A36-B6CD-E3EEFE0AD710}"/>
              </a:ext>
            </a:extLst>
          </p:cNvPr>
          <p:cNvSpPr/>
          <p:nvPr/>
        </p:nvSpPr>
        <p:spPr>
          <a:xfrm>
            <a:off x="930688" y="845245"/>
            <a:ext cx="3709405" cy="659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Bài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 1 :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Tính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nhẩm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637" y="1665216"/>
            <a:ext cx="10275576" cy="3951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/>
              <a:t>2 x 3=           5 x 4 =            2 x 1 =                5 x 1 =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6: 2 =             20 : 5 =            2 : 2 =                5 : 5 =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6 : 3 =            20 : 4 =            2 : 1 =              5: 1 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2967103" y="2795606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Calibri" panose="020F0502020204030204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: Rounded Corners 12">
            <a:extLst>
              <a:ext uri="{FF2B5EF4-FFF2-40B4-BE49-F238E27FC236}">
                <a16:creationId xmlns=""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2876312" y="3417828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Rectangle: Rounded Corners 12">
            <a:extLst>
              <a:ext uri="{FF2B5EF4-FFF2-40B4-BE49-F238E27FC236}">
                <a16:creationId xmlns=""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2967103" y="4070858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Rectangle: Rounded Corners 12">
            <a:extLst>
              <a:ext uri="{FF2B5EF4-FFF2-40B4-BE49-F238E27FC236}">
                <a16:creationId xmlns=""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5151748" y="2795606"/>
            <a:ext cx="896817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Calibri" panose="020F0502020204030204"/>
              </a:rPr>
              <a:t>2 0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Rectangle: Rounded Corners 12">
            <a:extLst>
              <a:ext uri="{FF2B5EF4-FFF2-40B4-BE49-F238E27FC236}">
                <a16:creationId xmlns=""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5280246" y="3417828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Rectangle: Rounded Corners 12">
            <a:extLst>
              <a:ext uri="{FF2B5EF4-FFF2-40B4-BE49-F238E27FC236}">
                <a16:creationId xmlns=""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5375664" y="4070858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Rectangle: Rounded Corners 12">
            <a:extLst>
              <a:ext uri="{FF2B5EF4-FFF2-40B4-BE49-F238E27FC236}">
                <a16:creationId xmlns=""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7426160" y="2795606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Rectangle: Rounded Corners 12">
            <a:extLst>
              <a:ext uri="{FF2B5EF4-FFF2-40B4-BE49-F238E27FC236}">
                <a16:creationId xmlns=""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7396978" y="3417828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Rectangle: Rounded Corners 12">
            <a:extLst>
              <a:ext uri="{FF2B5EF4-FFF2-40B4-BE49-F238E27FC236}">
                <a16:creationId xmlns=""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7565043" y="4070858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Rectangle: Rounded Corners 12">
            <a:extLst>
              <a:ext uri="{FF2B5EF4-FFF2-40B4-BE49-F238E27FC236}">
                <a16:creationId xmlns=""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9948320" y="2795606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Rectangle: Rounded Corners 12">
            <a:extLst>
              <a:ext uri="{FF2B5EF4-FFF2-40B4-BE49-F238E27FC236}">
                <a16:creationId xmlns=""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9987231" y="3417828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: Rounded Corners 12">
            <a:extLst>
              <a:ext uri="{FF2B5EF4-FFF2-40B4-BE49-F238E27FC236}">
                <a16:creationId xmlns=""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9948319" y="4054014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448714"/>
      </p:ext>
    </p:extLst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=""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=""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6E9CAA-748C-4FBE-9746-EB3800BDD809}"/>
              </a:ext>
            </a:extLst>
          </p:cNvPr>
          <p:cNvSpPr txBox="1"/>
          <p:nvPr/>
        </p:nvSpPr>
        <p:spPr>
          <a:xfrm>
            <a:off x="2200940" y="301259"/>
            <a:ext cx="894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838B3B-2DC3-4B41-93AC-0A360F85FE48}"/>
              </a:ext>
            </a:extLst>
          </p:cNvPr>
          <p:cNvSpPr txBox="1"/>
          <p:nvPr/>
        </p:nvSpPr>
        <p:spPr>
          <a:xfrm>
            <a:off x="907228" y="2898874"/>
            <a:ext cx="262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7 x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750D49-3A8B-4C0B-A45B-C39BF66BDDA5}"/>
              </a:ext>
            </a:extLst>
          </p:cNvPr>
          <p:cNvSpPr txBox="1"/>
          <p:nvPr/>
        </p:nvSpPr>
        <p:spPr>
          <a:xfrm>
            <a:off x="4428741" y="2844635"/>
            <a:ext cx="262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8 x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1F0AB35-972F-4A64-BAE4-A17A3993498C}"/>
              </a:ext>
            </a:extLst>
          </p:cNvPr>
          <p:cNvSpPr txBox="1"/>
          <p:nvPr/>
        </p:nvSpPr>
        <p:spPr>
          <a:xfrm>
            <a:off x="8147304" y="2770163"/>
            <a:ext cx="262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6 x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331139-8799-4FB1-B7A0-E3AC64DAD0C2}"/>
              </a:ext>
            </a:extLst>
          </p:cNvPr>
          <p:cNvSpPr txBox="1"/>
          <p:nvPr/>
        </p:nvSpPr>
        <p:spPr>
          <a:xfrm>
            <a:off x="238803" y="3759399"/>
            <a:ext cx="5114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x 3 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+ 7 + 7 = 21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x 3 = 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522C3DD-CF8A-40EE-B917-75F40690651C}"/>
              </a:ext>
            </a:extLst>
          </p:cNvPr>
          <p:cNvSpPr txBox="1"/>
          <p:nvPr/>
        </p:nvSpPr>
        <p:spPr>
          <a:xfrm>
            <a:off x="5962661" y="3759399"/>
            <a:ext cx="6227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8 x 4 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+ 8 + 8 + 8 = 32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8 x 4 = 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79DE61-113E-4579-B1A9-F159215D98B1}"/>
              </a:ext>
            </a:extLst>
          </p:cNvPr>
          <p:cNvSpPr txBox="1"/>
          <p:nvPr/>
        </p:nvSpPr>
        <p:spPr>
          <a:xfrm>
            <a:off x="2861496" y="5254724"/>
            <a:ext cx="6540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6 x 5 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+ 6 + 6 + 6 + 6 = 30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6 x 5 = 30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1217916"/>
            <a:ext cx="4865380" cy="78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MẪU : 8 x 3 =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2661" y="1210589"/>
            <a:ext cx="2184643" cy="805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 + 8 + 8 = 24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4600" y="2016989"/>
            <a:ext cx="5632704" cy="805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      8 x 3 = 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2" grpId="0"/>
      <p:bldP spid="13" grpId="0"/>
      <p:bldP spid="2" grpId="0" animBg="1"/>
      <p:bldP spid="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679354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BF1E868-681F-4A36-B6CD-E3EEFE0AD710}"/>
              </a:ext>
            </a:extLst>
          </p:cNvPr>
          <p:cNvSpPr/>
          <p:nvPr/>
        </p:nvSpPr>
        <p:spPr>
          <a:xfrm>
            <a:off x="1105786" y="759729"/>
            <a:ext cx="1329069" cy="659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054561-8506-4238-8345-5C18985441A5}"/>
              </a:ext>
            </a:extLst>
          </p:cNvPr>
          <p:cNvSpPr txBox="1"/>
          <p:nvPr/>
        </p:nvSpPr>
        <p:spPr>
          <a:xfrm>
            <a:off x="2030818" y="2237031"/>
            <a:ext cx="92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43DA69-AAB1-4831-8637-591C66574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425" y="1572489"/>
            <a:ext cx="7150185" cy="191386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E96B9B6F-4993-48C8-BB26-B9DAD254F520}"/>
              </a:ext>
            </a:extLst>
          </p:cNvPr>
          <p:cNvSpPr/>
          <p:nvPr/>
        </p:nvSpPr>
        <p:spPr>
          <a:xfrm>
            <a:off x="6517758" y="2316753"/>
            <a:ext cx="925032" cy="5847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6D9FD40-4498-4E38-9D63-D8DF7941CD2F}"/>
              </a:ext>
            </a:extLst>
          </p:cNvPr>
          <p:cNvSpPr/>
          <p:nvPr/>
        </p:nvSpPr>
        <p:spPr>
          <a:xfrm>
            <a:off x="9257449" y="2136000"/>
            <a:ext cx="925032" cy="58477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1026" name="Picture 2" descr="https://f10.photo.talk.zdn.vn/6374943793961574705/bd40b8483780fbdea2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18" y="3901497"/>
            <a:ext cx="8635222" cy="186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0">
            <a:extLst>
              <a:ext uri="{FF2B5EF4-FFF2-40B4-BE49-F238E27FC236}">
                <a16:creationId xmlns="" xmlns:a16="http://schemas.microsoft.com/office/drawing/2014/main" id="{79E98DE1-A887-4994-94A9-99B590F9C330}"/>
              </a:ext>
            </a:extLst>
          </p:cNvPr>
          <p:cNvSpPr/>
          <p:nvPr/>
        </p:nvSpPr>
        <p:spPr>
          <a:xfrm>
            <a:off x="6448318" y="4566041"/>
            <a:ext cx="627321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2">
            <a:extLst>
              <a:ext uri="{FF2B5EF4-FFF2-40B4-BE49-F238E27FC236}">
                <a16:creationId xmlns=""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8764789" y="4566041"/>
            <a:ext cx="955176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7" grpId="0" animBg="1"/>
      <p:bldP spid="8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E1F0EF-309E-46AF-81DE-28BB465DF24E}"/>
              </a:ext>
            </a:extLst>
          </p:cNvPr>
          <p:cNvSpPr txBox="1"/>
          <p:nvPr/>
        </p:nvSpPr>
        <p:spPr>
          <a:xfrm>
            <a:off x="2126512" y="641940"/>
            <a:ext cx="8952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chuẩn bị cho buổi sinh nhật, mỗi lọ hoa Mai cắm 5 bông hoa. Hỏi 2 lọ hoa như vậy Mai cắm tất cả bao nhiêu bông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43AF89C8-54D8-4445-814A-E80031CC7149}"/>
              </a:ext>
            </a:extLst>
          </p:cNvPr>
          <p:cNvSpPr/>
          <p:nvPr/>
        </p:nvSpPr>
        <p:spPr>
          <a:xfrm>
            <a:off x="438039" y="2324572"/>
            <a:ext cx="3177031" cy="2011680"/>
          </a:xfrm>
          <a:prstGeom prst="cloudCallout">
            <a:avLst>
              <a:gd name="adj1" fmla="val -46073"/>
              <a:gd name="adj2" fmla="val 57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1E2E5F2-649D-4130-A616-6E61B836305B}"/>
              </a:ext>
            </a:extLst>
          </p:cNvPr>
          <p:cNvCxnSpPr/>
          <p:nvPr/>
        </p:nvCxnSpPr>
        <p:spPr>
          <a:xfrm>
            <a:off x="8991602" y="1137684"/>
            <a:ext cx="19138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59907ED2-980E-417C-8B04-B9B2089BCA2B}"/>
              </a:ext>
            </a:extLst>
          </p:cNvPr>
          <p:cNvCxnSpPr>
            <a:cxnSpLocks/>
          </p:cNvCxnSpPr>
          <p:nvPr/>
        </p:nvCxnSpPr>
        <p:spPr>
          <a:xfrm>
            <a:off x="2275959" y="1616149"/>
            <a:ext cx="37213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DD3131C-FC0F-4CA8-A500-079808668792}"/>
              </a:ext>
            </a:extLst>
          </p:cNvPr>
          <p:cNvCxnSpPr>
            <a:cxnSpLocks/>
          </p:cNvCxnSpPr>
          <p:nvPr/>
        </p:nvCxnSpPr>
        <p:spPr>
          <a:xfrm>
            <a:off x="7091918" y="1616149"/>
            <a:ext cx="37213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42F567F-454F-4C26-A04F-88D46B4497A6}"/>
              </a:ext>
            </a:extLst>
          </p:cNvPr>
          <p:cNvCxnSpPr>
            <a:cxnSpLocks/>
          </p:cNvCxnSpPr>
          <p:nvPr/>
        </p:nvCxnSpPr>
        <p:spPr>
          <a:xfrm>
            <a:off x="2275959" y="2101289"/>
            <a:ext cx="54326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C1D696-B378-4B0B-901E-8B64BAAAC873}"/>
              </a:ext>
            </a:extLst>
          </p:cNvPr>
          <p:cNvSpPr/>
          <p:nvPr/>
        </p:nvSpPr>
        <p:spPr>
          <a:xfrm>
            <a:off x="3439972" y="2324572"/>
            <a:ext cx="8213764" cy="29003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x 2 = 10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FBAA732-96E0-4E7A-8D3E-C7A8ED343DE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2- Bài 45- Luyện tập chung Tiết 4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CAFDBB-179C-4FAE-8CF3-E0C27E0BC55F}:34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81F505-CE6D-4DB3-9986-6739E17283FE}:34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E615D8-FB99-46F0-9BAC-57DFA2C94F5B}:4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D13ED8-AB1B-4B73-B6F5-5DAFB950DACC}:33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9B5639-D727-4E84-9CF7-02D5723F7C79}:265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272</Words>
  <Application>Microsoft Office PowerPoint</Application>
  <PresentationFormat>Widescreen</PresentationFormat>
  <Paragraphs>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微软雅黑</vt:lpstr>
      <vt:lpstr>宋体</vt:lpstr>
      <vt:lpstr>Arial</vt:lpstr>
      <vt:lpstr>Arial-Rounded</vt:lpstr>
      <vt:lpstr>Calibri</vt:lpstr>
      <vt:lpstr>等线</vt:lpstr>
      <vt:lpstr>ITC Avant Garde Std Bk</vt:lpstr>
      <vt:lpstr>黑体</vt:lpstr>
      <vt:lpstr>Times New Roman</vt:lpstr>
      <vt:lpstr>字魂35号-经典雅黑</vt:lpstr>
      <vt:lpstr>字魂59号-创粗黑</vt:lpstr>
      <vt:lpstr>1_Office 主题</vt:lpstr>
      <vt:lpstr>千图网海量PPT模板www.58pic.com​​</vt:lpstr>
      <vt:lpstr>2_Office 主题</vt:lpstr>
      <vt:lpstr>https://www.freeppt7.com</vt:lpstr>
      <vt:lpstr>1_Office Theme</vt:lpstr>
      <vt:lpstr>3_Office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2- Bài 45- Luyện tập chung Tiết 4</dc:title>
  <dc:creator>tran thao</dc:creator>
  <cp:lastModifiedBy>Admin</cp:lastModifiedBy>
  <cp:revision>54</cp:revision>
  <dcterms:created xsi:type="dcterms:W3CDTF">2021-07-20T01:55:21Z</dcterms:created>
  <dcterms:modified xsi:type="dcterms:W3CDTF">2025-03-30T08:03:14Z</dcterms:modified>
</cp:coreProperties>
</file>