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6" r:id="rId2"/>
    <p:sldId id="382" r:id="rId3"/>
    <p:sldId id="374" r:id="rId4"/>
    <p:sldId id="366" r:id="rId5"/>
    <p:sldId id="383" r:id="rId6"/>
    <p:sldId id="303" r:id="rId7"/>
    <p:sldId id="380" r:id="rId8"/>
    <p:sldId id="379" r:id="rId9"/>
    <p:sldId id="378" r:id="rId10"/>
    <p:sldId id="377" r:id="rId11"/>
    <p:sldId id="326" r:id="rId12"/>
    <p:sldId id="385" r:id="rId13"/>
    <p:sldId id="299" r:id="rId14"/>
    <p:sldId id="384" r:id="rId15"/>
    <p:sldId id="386" r:id="rId16"/>
    <p:sldId id="373" r:id="rId17"/>
    <p:sldId id="307" r:id="rId18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A"/>
    <a:srgbClr val="FFFAC2"/>
    <a:srgbClr val="71CFED"/>
    <a:srgbClr val="DF3C7E"/>
    <a:srgbClr val="D34CD6"/>
    <a:srgbClr val="F7941E"/>
    <a:srgbClr val="EA8EA2"/>
    <a:srgbClr val="EB54E9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308" autoAdjust="0"/>
  </p:normalViewPr>
  <p:slideViewPr>
    <p:cSldViewPr snapToGrid="0">
      <p:cViewPr varScale="1">
        <p:scale>
          <a:sx n="68" d="100"/>
          <a:sy n="68" d="100"/>
        </p:scale>
        <p:origin x="49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972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804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819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2615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6715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7763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7209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62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478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136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39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66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37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37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91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D99C3323-3410-4EC4-B02A-52A26508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715-1E4D-4BB8-8CC6-F1ACF201DED2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132A4708-C5CB-4A22-8E35-3BF28633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23FA559C-6CB5-4332-98C4-15053C38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0434-1DD2-4611-82E1-28D0DE7FF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458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9112-D32C-45C3-A34E-7D9DD80C705E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A459-0161-45B2-95C2-B78AC61F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microsoft.com/office/2007/relationships/hdphoto" Target="../media/hdphoto8.wdp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png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5" Type="http://schemas.microsoft.com/office/2007/relationships/hdphoto" Target="../media/hdphoto9.wdp"/><Relationship Id="rId15" Type="http://schemas.microsoft.com/office/2007/relationships/hdphoto" Target="../media/hdphoto3.wdp"/><Relationship Id="rId10" Type="http://schemas.openxmlformats.org/officeDocument/2006/relationships/image" Target="../media/image14.png"/><Relationship Id="rId19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microsoft.com/office/2007/relationships/hdphoto" Target="../media/hdphoto6.wdp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microsoft.com/office/2007/relationships/hdphoto" Target="../media/hdphoto13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10.wdp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microsoft.com/office/2007/relationships/hdphoto" Target="../media/hdphoto12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microsoft.com/office/2007/relationships/hdphoto" Target="../media/hdphoto14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8.wdp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8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6.wdp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17" Type="http://schemas.microsoft.com/office/2007/relationships/hdphoto" Target="../media/hdphoto8.wdp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png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2.png"/><Relationship Id="rId19" Type="http://schemas.microsoft.com/office/2007/relationships/hdphoto" Target="../media/hdphoto9.wdp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9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7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C2"/>
            </a:gs>
            <a:gs pos="48000">
              <a:schemeClr val="bg1"/>
            </a:gs>
            <a:gs pos="92000">
              <a:srgbClr val="00B0F0"/>
            </a:gs>
            <a:gs pos="66000">
              <a:srgbClr val="71CFE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="" xmlns:a16="http://schemas.microsoft.com/office/drawing/2014/main" id="{EA978252-9B1A-4C57-B0E7-62CECCB6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523" y="1427549"/>
            <a:ext cx="92695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endParaRPr lang="en-US" altLang="en-US" sz="4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GIỜ THĂM LỚP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4" descr="CG11">
            <a:extLst>
              <a:ext uri="{FF2B5EF4-FFF2-40B4-BE49-F238E27FC236}">
                <a16:creationId xmlns="" xmlns:a16="http://schemas.microsoft.com/office/drawing/2014/main" id="{E3DC0FBD-1345-4FF0-8E1C-032E3FC2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5643563"/>
            <a:ext cx="118586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CG11">
            <a:extLst>
              <a:ext uri="{FF2B5EF4-FFF2-40B4-BE49-F238E27FC236}">
                <a16:creationId xmlns="" xmlns:a16="http://schemas.microsoft.com/office/drawing/2014/main" id="{D82D1140-56A9-4A61-A179-2AAC289B7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4" y="5429251"/>
            <a:ext cx="14446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CG11">
            <a:extLst>
              <a:ext uri="{FF2B5EF4-FFF2-40B4-BE49-F238E27FC236}">
                <a16:creationId xmlns="" xmlns:a16="http://schemas.microsoft.com/office/drawing/2014/main" id="{9B66E133-E487-4169-8E24-2FC1BA14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75" y="14289"/>
            <a:ext cx="15303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CG11">
            <a:extLst>
              <a:ext uri="{FF2B5EF4-FFF2-40B4-BE49-F238E27FC236}">
                <a16:creationId xmlns="" xmlns:a16="http://schemas.microsoft.com/office/drawing/2014/main" id="{BA6C88EB-D6BA-4E3E-BD3C-3A5A678E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289"/>
            <a:ext cx="15843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696932h0rv8jquww">
            <a:extLst>
              <a:ext uri="{FF2B5EF4-FFF2-40B4-BE49-F238E27FC236}">
                <a16:creationId xmlns="" xmlns:a16="http://schemas.microsoft.com/office/drawing/2014/main" id="{AEF8CC1F-D633-4C13-8406-07EAAAB80B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6319" y="4310856"/>
            <a:ext cx="12192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696932h0rv8jquww">
            <a:extLst>
              <a:ext uri="{FF2B5EF4-FFF2-40B4-BE49-F238E27FC236}">
                <a16:creationId xmlns="" xmlns:a16="http://schemas.microsoft.com/office/drawing/2014/main" id="{14E89D34-5856-4077-826C-C52A4FD128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312026" y="4637088"/>
            <a:ext cx="12192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FC314F8-FCD5-6B40-A834-C0F769652ED0}"/>
              </a:ext>
            </a:extLst>
          </p:cNvPr>
          <p:cNvSpPr/>
          <p:nvPr/>
        </p:nvSpPr>
        <p:spPr>
          <a:xfrm>
            <a:off x="751946" y="540774"/>
            <a:ext cx="10524565" cy="3684159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="" xmlns:a16="http://schemas.microsoft.com/office/drawing/2014/main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49" y="1661035"/>
            <a:ext cx="2436400" cy="12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99247" y="3878081"/>
            <a:ext cx="10524565" cy="2531687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=""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5" y="1661035"/>
            <a:ext cx="2612087" cy="12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="" xmlns:a16="http://schemas.microsoft.com/office/drawing/2014/main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73" y="1582994"/>
            <a:ext cx="2538313" cy="13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="" xmlns:a16="http://schemas.microsoft.com/office/drawing/2014/main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98" y="1582994"/>
            <a:ext cx="2538312" cy="13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1D75E32-880E-40D6-8F12-420829CB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6" y="3878081"/>
            <a:ext cx="2612087" cy="13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hám phá Việt Nam qua các địa danh trên đồng tiền Việt Nam">
            <a:extLst>
              <a:ext uri="{FF2B5EF4-FFF2-40B4-BE49-F238E27FC236}">
                <a16:creationId xmlns="" xmlns:a16="http://schemas.microsoft.com/office/drawing/2014/main" id="{97E19CEB-1C48-4826-B79F-8A198DD9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11" y="3878081"/>
            <a:ext cx="2573749" cy="13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Một Nghìn Đồng - Home | Facebook">
            <a:extLst>
              <a:ext uri="{FF2B5EF4-FFF2-40B4-BE49-F238E27FC236}">
                <a16:creationId xmlns="" xmlns:a16="http://schemas.microsoft.com/office/drawing/2014/main" id="{EE13E953-68D7-4099-89C0-903B1BF35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273" y="3657600"/>
            <a:ext cx="2538312" cy="16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iền 1 nghìn - Tư liệu Tiểu học - Đinh Hữu - Luyện chữ đẹp Thầy Đinh Văn Hữu">
            <a:extLst>
              <a:ext uri="{FF2B5EF4-FFF2-40B4-BE49-F238E27FC236}">
                <a16:creationId xmlns="" xmlns:a16="http://schemas.microsoft.com/office/drawing/2014/main" id="{FB9CBD3F-8AC0-458A-ACF2-537947133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096000" y="3657600"/>
            <a:ext cx="2492424" cy="155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94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=""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7" y="1050501"/>
            <a:ext cx="2495443" cy="123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=""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13" y="1080852"/>
            <a:ext cx="2594206" cy="12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=""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81" y="3165775"/>
            <a:ext cx="2576189" cy="12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=""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9" y="3100614"/>
            <a:ext cx="2571320" cy="12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=""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13" y="3152158"/>
            <a:ext cx="2571322" cy="11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=""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30" y="4809118"/>
            <a:ext cx="2574917" cy="11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40C9804D-0724-4C04-9C8A-544E6842F2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4831" y="1018333"/>
            <a:ext cx="2574798" cy="120798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A0BB2172-ADF3-467C-8F87-056D912164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64826" y="4809118"/>
            <a:ext cx="2883680" cy="1215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628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5" y="415549"/>
            <a:ext cx="1686285" cy="84314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957397" y="1296403"/>
            <a:ext cx="7230952" cy="461665"/>
            <a:chOff x="-1977887" y="2306449"/>
            <a:chExt cx="8208497" cy="895126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-1341162" y="267148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-1977887" y="2306449"/>
              <a:ext cx="636725" cy="895126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0F06CDD8-24C0-4FCE-8771-90685B41A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64" y="1942794"/>
            <a:ext cx="6670054" cy="3662105"/>
          </a:xfrm>
          <a:prstGeom prst="rect">
            <a:avLst/>
          </a:prstGeom>
        </p:spPr>
      </p:pic>
      <p:graphicFrame>
        <p:nvGraphicFramePr>
          <p:cNvPr id="21" name="Table 490">
            <a:extLst>
              <a:ext uri="{FF2B5EF4-FFF2-40B4-BE49-F238E27FC236}">
                <a16:creationId xmlns="" xmlns:a16="http://schemas.microsoft.com/office/drawing/2014/main" id="{77623DCD-64F2-4A2A-9E9C-77029C7D3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47274"/>
              </p:ext>
            </p:extLst>
          </p:nvPr>
        </p:nvGraphicFramePr>
        <p:xfrm>
          <a:off x="6947354" y="2100153"/>
          <a:ext cx="4225286" cy="3054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479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1432807">
                  <a:extLst>
                    <a:ext uri="{9D8B030D-6E8A-4147-A177-3AD203B41FA5}">
                      <a16:colId xmlns="" xmlns:a16="http://schemas.microsoft.com/office/drawing/2014/main" val="2636762149"/>
                    </a:ext>
                  </a:extLst>
                </a:gridCol>
              </a:tblGrid>
              <a:tr h="628187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22" name="TextBox 89">
            <a:extLst>
              <a:ext uri="{FF2B5EF4-FFF2-40B4-BE49-F238E27FC236}">
                <a16:creationId xmlns="" xmlns:a16="http://schemas.microsoft.com/office/drawing/2014/main" id="{88CA2597-167E-41E2-B119-E589B6E8C767}"/>
              </a:ext>
            </a:extLst>
          </p:cNvPr>
          <p:cNvSpPr txBox="1"/>
          <p:nvPr/>
        </p:nvSpPr>
        <p:spPr>
          <a:xfrm>
            <a:off x="10243046" y="2803782"/>
            <a:ext cx="4695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xtBox 90">
            <a:extLst>
              <a:ext uri="{FF2B5EF4-FFF2-40B4-BE49-F238E27FC236}">
                <a16:creationId xmlns="" xmlns:a16="http://schemas.microsoft.com/office/drawing/2014/main" id="{6A80352E-8910-4DDF-BC45-C38A7DB7CB50}"/>
              </a:ext>
            </a:extLst>
          </p:cNvPr>
          <p:cNvSpPr txBox="1"/>
          <p:nvPr/>
        </p:nvSpPr>
        <p:spPr>
          <a:xfrm>
            <a:off x="10282378" y="3419785"/>
            <a:ext cx="3827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91">
            <a:extLst>
              <a:ext uri="{FF2B5EF4-FFF2-40B4-BE49-F238E27FC236}">
                <a16:creationId xmlns="" xmlns:a16="http://schemas.microsoft.com/office/drawing/2014/main" id="{34D7CA01-51D9-4F97-9C77-AF18FA5D1CA1}"/>
              </a:ext>
            </a:extLst>
          </p:cNvPr>
          <p:cNvSpPr txBox="1"/>
          <p:nvPr/>
        </p:nvSpPr>
        <p:spPr>
          <a:xfrm>
            <a:off x="10248655" y="4056611"/>
            <a:ext cx="396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92">
            <a:extLst>
              <a:ext uri="{FF2B5EF4-FFF2-40B4-BE49-F238E27FC236}">
                <a16:creationId xmlns="" xmlns:a16="http://schemas.microsoft.com/office/drawing/2014/main" id="{F30C80F0-80A9-492B-A0DB-22463FDCF7BE}"/>
              </a:ext>
            </a:extLst>
          </p:cNvPr>
          <p:cNvSpPr txBox="1"/>
          <p:nvPr/>
        </p:nvSpPr>
        <p:spPr>
          <a:xfrm>
            <a:off x="10238992" y="4633071"/>
            <a:ext cx="4695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2">
            <a:extLst>
              <a:ext uri="{FF2B5EF4-FFF2-40B4-BE49-F238E27FC236}">
                <a16:creationId xmlns="" xmlns:a16="http://schemas.microsoft.com/office/drawing/2014/main" id="{DF0ACC68-7B4D-47E8-A1B7-FC85C1271AAE}"/>
              </a:ext>
            </a:extLst>
          </p:cNvPr>
          <p:cNvSpPr/>
          <p:nvPr/>
        </p:nvSpPr>
        <p:spPr>
          <a:xfrm>
            <a:off x="1774071" y="1386676"/>
            <a:ext cx="9013372" cy="14487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3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766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00 đồng (tiền Việt) – Wikipedia tiếng Việt">
            <a:extLst>
              <a:ext uri="{FF2B5EF4-FFF2-40B4-BE49-F238E27FC236}">
                <a16:creationId xmlns="" xmlns:a16="http://schemas.microsoft.com/office/drawing/2014/main" id="{2FCD0B8F-26FA-4CFF-A440-65A28235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83" y="1887885"/>
            <a:ext cx="3818371" cy="18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00 đồng (tiền Việt) – Wikipedia tiếng Việt">
            <a:extLst>
              <a:ext uri="{FF2B5EF4-FFF2-40B4-BE49-F238E27FC236}">
                <a16:creationId xmlns="" xmlns:a16="http://schemas.microsoft.com/office/drawing/2014/main" id="{AB8E1A09-5D4B-4E6D-B7EF-5BC837FD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83" y="4194048"/>
            <a:ext cx="3710528" cy="18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C83B84C9-141D-4CB1-8078-7A0D996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67" y="1887885"/>
            <a:ext cx="3815633" cy="19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Tiền 1 nghìn - Tư liệu Tiểu học - Đinh Hữu - Luyện chữ đẹp Thầy Đinh Văn Hữu">
            <a:extLst>
              <a:ext uri="{FF2B5EF4-FFF2-40B4-BE49-F238E27FC236}">
                <a16:creationId xmlns="" xmlns:a16="http://schemas.microsoft.com/office/drawing/2014/main" id="{7F1BD92D-925A-4CFB-9B87-5532CF549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98367" y="4194048"/>
            <a:ext cx="3879026" cy="19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00160" y="2194560"/>
            <a:ext cx="4064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72480" y="2062480"/>
            <a:ext cx="426720" cy="11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86691" y="2631440"/>
            <a:ext cx="733309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5440" y="3248585"/>
            <a:ext cx="944880" cy="408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60240" y="2194560"/>
            <a:ext cx="427521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98320" y="3168432"/>
            <a:ext cx="660400" cy="28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68320" y="2929862"/>
            <a:ext cx="1226367" cy="380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87600" y="5222240"/>
            <a:ext cx="1097280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99200" y="5313680"/>
            <a:ext cx="1137920" cy="19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00160" y="4418860"/>
            <a:ext cx="487680" cy="172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7040" y="5730240"/>
            <a:ext cx="1696720" cy="13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93520" y="4505040"/>
            <a:ext cx="386080" cy="23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60240" y="5588000"/>
            <a:ext cx="477608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ugsCAreBear">
            <a:extLst>
              <a:ext uri="{FF2B5EF4-FFF2-40B4-BE49-F238E27FC236}">
                <a16:creationId xmlns="" xmlns:a16="http://schemas.microsoft.com/office/drawing/2014/main" id="{17A69AF6-7F86-4C8A-BB53-A3E373569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1"/>
            <a:ext cx="70104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0CABF2E-4957-4A67-9D2A-439DE54F477F}"/>
              </a:ext>
            </a:extLst>
          </p:cNvPr>
          <p:cNvSpPr/>
          <p:nvPr/>
        </p:nvSpPr>
        <p:spPr>
          <a:xfrm>
            <a:off x="2087880" y="950774"/>
            <a:ext cx="8458200" cy="16547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>
                <a:ln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</a:t>
            </a:r>
            <a:r>
              <a:rPr lang="en-US" sz="3600" b="1" dirty="0">
                <a:ln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3600" b="1" dirty="0">
              <a:ln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3600" b="1">
                <a:ln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SỨC KHỎE!</a:t>
            </a:r>
            <a:endParaRPr lang="en-US" sz="3600" b="1" dirty="0">
              <a:ln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8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2">
            <a:extLst>
              <a:ext uri="{FF2B5EF4-FFF2-40B4-BE49-F238E27FC236}">
                <a16:creationId xmlns="" xmlns:a16="http://schemas.microsoft.com/office/drawing/2014/main" id="{DF0ACC68-7B4D-47E8-A1B7-FC85C1271AAE}"/>
              </a:ext>
            </a:extLst>
          </p:cNvPr>
          <p:cNvSpPr/>
          <p:nvPr/>
        </p:nvSpPr>
        <p:spPr>
          <a:xfrm>
            <a:off x="2414151" y="157316"/>
            <a:ext cx="9013372" cy="14487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Hình ảnh 6">
            <a:extLst>
              <a:ext uri="{FF2B5EF4-FFF2-40B4-BE49-F238E27FC236}">
                <a16:creationId xmlns="" xmlns:a16="http://schemas.microsoft.com/office/drawing/2014/main" id="{602BC777-B565-4F98-AB44-79F6BAF10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" y="1448788"/>
            <a:ext cx="3937334" cy="1468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17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 heo đất">
            <a:hlinkClick r:id="" action="ppaction://media"/>
            <a:extLst>
              <a:ext uri="{FF2B5EF4-FFF2-40B4-BE49-F238E27FC236}">
                <a16:creationId xmlns="" xmlns:a16="http://schemas.microsoft.com/office/drawing/2014/main" id="{942355ED-791B-4E10-8B52-362BBA8977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843" end="3855.002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5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47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-30455" y="136318"/>
            <a:ext cx="10524565" cy="582678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744AA1F-7CFB-4D5D-A462-13E6CD24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0" y="3315180"/>
            <a:ext cx="2458601" cy="12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hám phá Việt Nam qua các địa danh trên đồng tiền Việt Nam">
            <a:extLst>
              <a:ext uri="{FF2B5EF4-FFF2-40B4-BE49-F238E27FC236}">
                <a16:creationId xmlns="" xmlns:a16="http://schemas.microsoft.com/office/drawing/2014/main" id="{94846F5D-288B-48E5-8A86-6D004B1BD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83" y="3315180"/>
            <a:ext cx="2503651" cy="12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Một Nghìn Đồng - Home | Facebook">
            <a:extLst>
              <a:ext uri="{FF2B5EF4-FFF2-40B4-BE49-F238E27FC236}">
                <a16:creationId xmlns="" xmlns:a16="http://schemas.microsoft.com/office/drawing/2014/main" id="{946F0780-4D0E-4FC7-8145-B44142F9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73" y="4641747"/>
            <a:ext cx="2446657" cy="12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iền 1 nghìn - Tư liệu Tiểu học - Đinh Hữu - Luyện chữ đẹp Thầy Đinh Văn Hữu">
            <a:extLst>
              <a:ext uri="{FF2B5EF4-FFF2-40B4-BE49-F238E27FC236}">
                <a16:creationId xmlns="" xmlns:a16="http://schemas.microsoft.com/office/drawing/2014/main" id="{1DEF8E70-2D28-4390-B667-ECCF8471A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00660" y="4631598"/>
            <a:ext cx="2448723" cy="12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200 đồng (tiền Việt) – Wikipedia tiếng Việt">
            <a:extLst>
              <a:ext uri="{FF2B5EF4-FFF2-40B4-BE49-F238E27FC236}">
                <a16:creationId xmlns="" xmlns:a16="http://schemas.microsoft.com/office/drawing/2014/main" id="{7D02B30F-5C5F-4E25-B43D-4FE02058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0" y="2063848"/>
            <a:ext cx="2344140" cy="11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200 đồng (tiền Việt) – Wikipedia tiếng Việt">
            <a:extLst>
              <a:ext uri="{FF2B5EF4-FFF2-40B4-BE49-F238E27FC236}">
                <a16:creationId xmlns="" xmlns:a16="http://schemas.microsoft.com/office/drawing/2014/main" id="{D4CBDAFE-3F6C-4B0C-8AA3-202AEFFC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89" y="2053700"/>
            <a:ext cx="2415041" cy="11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o: 12 Cánh 1">
            <a:extLst>
              <a:ext uri="{FF2B5EF4-FFF2-40B4-BE49-F238E27FC236}">
                <a16:creationId xmlns="" xmlns:a16="http://schemas.microsoft.com/office/drawing/2014/main" id="{329E1C0A-6733-4799-8EA9-11B62064D4B3}"/>
              </a:ext>
            </a:extLst>
          </p:cNvPr>
          <p:cNvSpPr/>
          <p:nvPr/>
        </p:nvSpPr>
        <p:spPr>
          <a:xfrm>
            <a:off x="7623705" y="673062"/>
            <a:ext cx="2870405" cy="1357713"/>
          </a:xfrm>
          <a:prstGeom prst="star1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7B0DC7F4-80B1-496A-8598-1FD7457734A8}"/>
              </a:ext>
            </a:extLst>
          </p:cNvPr>
          <p:cNvSpPr/>
          <p:nvPr/>
        </p:nvSpPr>
        <p:spPr>
          <a:xfrm>
            <a:off x="6955372" y="2053700"/>
            <a:ext cx="4417737" cy="2074331"/>
          </a:xfrm>
          <a:prstGeom prst="roundRect">
            <a:avLst/>
          </a:prstGeom>
          <a:solidFill>
            <a:srgbClr val="FFFAC2"/>
          </a:solidFill>
          <a:ln>
            <a:solidFill>
              <a:srgbClr val="FFF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100 đồng (tiền Việt) – Wikipedia tiếng Việt">
            <a:extLst>
              <a:ext uri="{FF2B5EF4-FFF2-40B4-BE49-F238E27FC236}">
                <a16:creationId xmlns=""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0" y="776748"/>
            <a:ext cx="2344140" cy="120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100 đồng (tiền Việt) – Wikipedia tiếng Việt">
            <a:extLst>
              <a:ext uri="{FF2B5EF4-FFF2-40B4-BE49-F238E27FC236}">
                <a16:creationId xmlns="" xmlns:a16="http://schemas.microsoft.com/office/drawing/2014/main" id="{D9604303-7344-42DD-9DED-51FCCA4A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73" y="776748"/>
            <a:ext cx="2446657" cy="11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07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748409" y="353409"/>
            <a:ext cx="10524565" cy="5800169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=""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13" y="999368"/>
            <a:ext cx="4569174" cy="2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00 đồng (tiền Việt) – Wikipedia tiếng Việt">
            <a:extLst>
              <a:ext uri="{FF2B5EF4-FFF2-40B4-BE49-F238E27FC236}">
                <a16:creationId xmlns="" xmlns:a16="http://schemas.microsoft.com/office/drawing/2014/main" id="{D9604303-7344-42DD-9DED-51FCCA4A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91" y="999368"/>
            <a:ext cx="4569174" cy="2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713" y="3711440"/>
            <a:ext cx="6813755" cy="2246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Mệnh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100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Nâu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xanh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Chùa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Ninh</a:t>
            </a:r>
            <a:r>
              <a:rPr lang="en-US" sz="2800" dirty="0" smtClean="0">
                <a:solidFill>
                  <a:schemeClr val="tx1"/>
                </a:solidFill>
              </a:rPr>
              <a:t> – Nam </a:t>
            </a:r>
            <a:r>
              <a:rPr lang="en-US" sz="2800" dirty="0" err="1" smtClean="0">
                <a:solidFill>
                  <a:schemeClr val="tx1"/>
                </a:solidFill>
              </a:rPr>
              <a:t>Định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762297" y="243840"/>
            <a:ext cx="10524565" cy="610616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" name="Picture 6" descr="200 đồng (tiền Việt) – Wikipedia tiếng Việt">
            <a:extLst>
              <a:ext uri="{FF2B5EF4-FFF2-40B4-BE49-F238E27FC236}">
                <a16:creationId xmlns="" xmlns:a16="http://schemas.microsoft.com/office/drawing/2014/main" id="{7D02B30F-5C5F-4E25-B43D-4FE02058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3" y="689126"/>
            <a:ext cx="4175004" cy="20262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200 đồng (tiền Việt) – Wikipedia tiếng Việt">
            <a:extLst>
              <a:ext uri="{FF2B5EF4-FFF2-40B4-BE49-F238E27FC236}">
                <a16:creationId xmlns="" xmlns:a16="http://schemas.microsoft.com/office/drawing/2014/main" id="{D4CBDAFE-3F6C-4B0C-8AA3-202AEFFC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99" y="689126"/>
            <a:ext cx="4175004" cy="20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41121" y="3281680"/>
            <a:ext cx="8554719" cy="2733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Mệnh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200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Nâu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đỏ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tịch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</a:t>
            </a:r>
            <a:r>
              <a:rPr lang="en-US" sz="2800" dirty="0">
                <a:solidFill>
                  <a:schemeClr val="tx1"/>
                </a:solidFill>
              </a:rPr>
              <a:t> Minh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Thu </a:t>
            </a:r>
            <a:r>
              <a:rPr lang="en-US" sz="2800" dirty="0" err="1" smtClean="0">
                <a:solidFill>
                  <a:schemeClr val="tx1"/>
                </a:solidFill>
              </a:rPr>
              <a:t>hoạch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lúa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Thái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Bình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35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50837" y="422787"/>
            <a:ext cx="10524565" cy="594426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744AA1F-7CFB-4D5D-A462-13E6CD24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2" y="746274"/>
            <a:ext cx="4403392" cy="22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hám phá Việt Nam qua các địa danh trên đồng tiền Việt Nam">
            <a:extLst>
              <a:ext uri="{FF2B5EF4-FFF2-40B4-BE49-F238E27FC236}">
                <a16:creationId xmlns="" xmlns:a16="http://schemas.microsoft.com/office/drawing/2014/main" id="{94846F5D-288B-48E5-8A86-6D004B1BD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32" y="746274"/>
            <a:ext cx="4403392" cy="22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341121" y="3281680"/>
            <a:ext cx="8554719" cy="2733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Mệnh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500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tịch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</a:t>
            </a:r>
            <a:r>
              <a:rPr lang="en-US" sz="2800" dirty="0">
                <a:solidFill>
                  <a:schemeClr val="tx1"/>
                </a:solidFill>
              </a:rPr>
              <a:t> Minh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Cảng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Hải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Phòng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8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703194" y="403123"/>
            <a:ext cx="10524565" cy="6199845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8" descr="Một Nghìn Đồng - Home | Facebook">
            <a:extLst>
              <a:ext uri="{FF2B5EF4-FFF2-40B4-BE49-F238E27FC236}">
                <a16:creationId xmlns="" xmlns:a16="http://schemas.microsoft.com/office/drawing/2014/main" id="{946F0780-4D0E-4FC7-8145-B44142F9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40" y="804136"/>
            <a:ext cx="4752858" cy="23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iền 1 nghìn - Tư liệu Tiểu học - Đinh Hữu - Luyện chữ đẹp Thầy Đinh Văn Hữu">
            <a:extLst>
              <a:ext uri="{FF2B5EF4-FFF2-40B4-BE49-F238E27FC236}">
                <a16:creationId xmlns="" xmlns:a16="http://schemas.microsoft.com/office/drawing/2014/main" id="{1DEF8E70-2D28-4390-B667-ECCF8471A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87182" y="804136"/>
            <a:ext cx="4964978" cy="23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41121" y="3281680"/>
            <a:ext cx="8554719" cy="2733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Mệnh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1000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tím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xám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tịch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</a:t>
            </a:r>
            <a:r>
              <a:rPr lang="en-US" sz="2800" dirty="0">
                <a:solidFill>
                  <a:schemeClr val="tx1"/>
                </a:solidFill>
              </a:rPr>
              <a:t> Minh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Cưỡi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voi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gỗ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Tây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4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BDCA66A-B639-4DCB-BFE5-B5768691EC15"/>
  <p:tag name="ISPRING_CMI5_LAUNCH_METHOD" val="any window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oán 2 -  Bài 56 - Giới thiệu tiền Việt Nam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650266-1797-449F-9727-0931F1BA7163}:3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1CDBCD-1EE6-4A7E-8864-416560F4A5C5}:3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0CA817-1037-4A6E-9247-7DE7DFC4C11E}:3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9ECE1F-FA83-47B5-946A-51968484A67D}:3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2B07F2-4107-434C-BE2E-5CD13B9B6213}:2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DDF9DC-9253-4A13-BA86-C0F3D8F0DBA5}:3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A27A0E-85A0-4E40-B47D-D52E7B6F649D}:3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8806B0-01CB-4B41-920E-5DF7BC6FF5D8}:3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80FC19-A998-424B-A7C8-DB5431CFF60A}:3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B8BB92-BFF9-41DD-840E-762E5E4056C6}:3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62274F-66CD-441F-8AB7-56D5C7523A91}:3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5D869B-4EB4-4524-A661-53E6AF4CEFEC}:3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5605BF-4AB2-4FE0-8BCE-D97E56480A22}:3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C747C7-5567-4FF4-9849-5FFC6549A26F}:3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C8A309-B5D3-4FDE-81D3-511AA3FB74E4}:3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5EF095-99C9-4202-9813-FFB9981BD335}:3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05A9A9-8328-467B-9CE2-24BF8A8B6741}:37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237</Words>
  <Application>Microsoft Office PowerPoint</Application>
  <PresentationFormat>Widescreen</PresentationFormat>
  <Paragraphs>60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2 -  Bài 56 - Giới thiệu tiền Việt Nam</dc:title>
  <dc:creator>Phạm Thanh Hằng (ADAS – GV)</dc:creator>
  <cp:lastModifiedBy>Admin</cp:lastModifiedBy>
  <cp:revision>306</cp:revision>
  <dcterms:created xsi:type="dcterms:W3CDTF">2021-06-02T01:34:28Z</dcterms:created>
  <dcterms:modified xsi:type="dcterms:W3CDTF">2025-03-30T08:06:36Z</dcterms:modified>
</cp:coreProperties>
</file>