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99" r:id="rId3"/>
    <p:sldId id="327" r:id="rId4"/>
    <p:sldId id="304" r:id="rId5"/>
  </p:sldIdLst>
  <p:sldSz cx="12192000" cy="6858000"/>
  <p:notesSz cx="6858000" cy="9144000"/>
  <p:custDataLst>
    <p:tags r:id="rId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9A"/>
    <a:srgbClr val="DF3C7E"/>
    <a:srgbClr val="FFFAC2"/>
    <a:srgbClr val="D34CD6"/>
    <a:srgbClr val="F7941E"/>
    <a:srgbClr val="EA8EA2"/>
    <a:srgbClr val="EB54E9"/>
    <a:srgbClr val="71CFED"/>
    <a:srgbClr val="ED3D6C"/>
    <a:srgbClr val="FF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21" autoAdjust="0"/>
    <p:restoredTop sz="94308" autoAdjust="0"/>
  </p:normalViewPr>
  <p:slideViewPr>
    <p:cSldViewPr snapToGrid="0">
      <p:cViewPr varScale="1">
        <p:scale>
          <a:sx n="68" d="100"/>
          <a:sy n="68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30/03/2025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5459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6817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487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2" r:id="rId7"/>
    <p:sldLayoutId id="2147483662" r:id="rId8"/>
    <p:sldLayoutId id="2147483663" r:id="rId9"/>
    <p:sldLayoutId id="2147483664" r:id="rId10"/>
    <p:sldLayoutId id="2147483665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3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-34077" y="1555531"/>
            <a:ext cx="11842730" cy="320889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57</a:t>
            </a:r>
          </a:p>
          <a:p>
            <a:pPr algn="ctr">
              <a:lnSpc>
                <a:spcPct val="120000"/>
              </a:lnSpc>
            </a:pPr>
            <a:r>
              <a:rPr lang="vi-VN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VÀ TRẢI NGHIỆM</a:t>
            </a:r>
          </a:p>
          <a:p>
            <a:pPr algn="ctr">
              <a:lnSpc>
                <a:spcPct val="120000"/>
              </a:lnSpc>
            </a:pPr>
            <a:r>
              <a:rPr lang="vi-VN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</a:t>
            </a:r>
            <a:endParaRPr lang="vi-VN" sz="7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81C0F5-3983-CF47-8EF8-547EA0C1A6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8"/>
          <a:stretch/>
        </p:blipFill>
        <p:spPr>
          <a:xfrm>
            <a:off x="1584696" y="1438175"/>
            <a:ext cx="9269857" cy="497866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78B5DA2-F180-3C47-9ECE-BB575FC69041}"/>
              </a:ext>
            </a:extLst>
          </p:cNvPr>
          <p:cNvGrpSpPr/>
          <p:nvPr/>
        </p:nvGrpSpPr>
        <p:grpSpPr>
          <a:xfrm>
            <a:off x="2749275" y="145611"/>
            <a:ext cx="7887978" cy="1278267"/>
            <a:chOff x="2749275" y="145611"/>
            <a:chExt cx="7887978" cy="127826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56CD3551-02F3-6946-A407-D015BBA26EA0}"/>
                </a:ext>
              </a:extLst>
            </p:cNvPr>
            <p:cNvGrpSpPr/>
            <p:nvPr/>
          </p:nvGrpSpPr>
          <p:grpSpPr>
            <a:xfrm>
              <a:off x="2749275" y="145611"/>
              <a:ext cx="7887978" cy="700417"/>
              <a:chOff x="2957822" y="487895"/>
              <a:chExt cx="7887978" cy="700417"/>
            </a:xfrm>
          </p:grpSpPr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xmlns="" id="{4D50468E-920E-864D-A742-E79597A4A6E9}"/>
                  </a:ext>
                </a:extLst>
              </p:cNvPr>
              <p:cNvSpPr/>
              <p:nvPr/>
            </p:nvSpPr>
            <p:spPr>
              <a:xfrm>
                <a:off x="4092531" y="607865"/>
                <a:ext cx="923301" cy="523220"/>
              </a:xfrm>
              <a:prstGeom prst="roundRect">
                <a:avLst/>
              </a:prstGeom>
              <a:solidFill>
                <a:srgbClr val="FFC000">
                  <a:alpha val="7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D593D83C-628F-5949-AF1B-01AD16C90349}"/>
                  </a:ext>
                </a:extLst>
              </p:cNvPr>
              <p:cNvGrpSpPr/>
              <p:nvPr/>
            </p:nvGrpSpPr>
            <p:grpSpPr>
              <a:xfrm>
                <a:off x="2957822" y="487895"/>
                <a:ext cx="7887978" cy="700417"/>
                <a:chOff x="1183343" y="1334475"/>
                <a:chExt cx="7887978" cy="700417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xmlns="" id="{3A6C3171-94EC-6B48-82AB-3D066841322A}"/>
                    </a:ext>
                  </a:extLst>
                </p:cNvPr>
                <p:cNvSpPr txBox="1"/>
                <p:nvPr/>
              </p:nvSpPr>
              <p:spPr>
                <a:xfrm>
                  <a:off x="1820069" y="1334475"/>
                  <a:ext cx="7251252" cy="658770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514350" indent="-514350">
                    <a:lnSpc>
                      <a:spcPct val="150000"/>
                    </a:lnSpc>
                    <a:buAutoNum type="alphaLcParenR"/>
                  </a:pPr>
                  <a:r>
                    <a:rPr lang="en-US" sz="2800" dirty="0" err="1"/>
                    <a:t>Số</a:t>
                  </a:r>
                  <a:r>
                    <a:rPr lang="en-US" sz="2800" dirty="0"/>
                    <a:t> ?</a:t>
                  </a: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xmlns="" id="{D89047BD-F1E3-B842-9E81-2EC28B089BEB}"/>
                    </a:ext>
                  </a:extLst>
                </p:cNvPr>
                <p:cNvSpPr/>
                <p:nvPr/>
              </p:nvSpPr>
              <p:spPr>
                <a:xfrm>
                  <a:off x="1183343" y="1464304"/>
                  <a:ext cx="570588" cy="570588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/>
                    <a:t>1</a:t>
                  </a:r>
                </a:p>
              </p:txBody>
            </p:sp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66C93D3-2473-0748-A0A7-070F3E0C28EB}"/>
                </a:ext>
              </a:extLst>
            </p:cNvPr>
            <p:cNvSpPr/>
            <p:nvPr/>
          </p:nvSpPr>
          <p:spPr>
            <a:xfrm>
              <a:off x="2749275" y="846028"/>
              <a:ext cx="5625258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400" dirty="0" err="1">
                  <a:solidFill>
                    <a:prstClr val="black"/>
                  </a:solidFill>
                </a:rPr>
                <a:t>Các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bạn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đo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độ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dài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bằng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thước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kẻ</a:t>
              </a:r>
              <a:r>
                <a:rPr lang="en-US" sz="2400" dirty="0">
                  <a:solidFill>
                    <a:prstClr val="black"/>
                  </a:solidFill>
                </a:rPr>
                <a:t> 2 dm.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C45016-60C6-714A-9921-43CB2845F0AC}"/>
              </a:ext>
            </a:extLst>
          </p:cNvPr>
          <p:cNvSpPr txBox="1"/>
          <p:nvPr/>
        </p:nvSpPr>
        <p:spPr>
          <a:xfrm>
            <a:off x="3154230" y="2460365"/>
            <a:ext cx="585417" cy="57554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185A3F7-BEC3-8640-A8D0-BCD59C23F89B}"/>
              </a:ext>
            </a:extLst>
          </p:cNvPr>
          <p:cNvSpPr txBox="1"/>
          <p:nvPr/>
        </p:nvSpPr>
        <p:spPr>
          <a:xfrm>
            <a:off x="8488231" y="3008483"/>
            <a:ext cx="585417" cy="57554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A126C83-6B79-5E41-B8BF-FEA5BB87424E}"/>
              </a:ext>
            </a:extLst>
          </p:cNvPr>
          <p:cNvSpPr txBox="1"/>
          <p:nvPr/>
        </p:nvSpPr>
        <p:spPr>
          <a:xfrm>
            <a:off x="2944147" y="5629719"/>
            <a:ext cx="526106" cy="507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 8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2499FA6-0429-3443-B169-4DD4AE9C418C}"/>
              </a:ext>
            </a:extLst>
          </p:cNvPr>
          <p:cNvSpPr/>
          <p:nvPr/>
        </p:nvSpPr>
        <p:spPr>
          <a:xfrm>
            <a:off x="721895" y="362082"/>
            <a:ext cx="10475494" cy="85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 Sau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xmlns="" id="{66CFA676-3E8F-1B40-AE55-F9513F1E5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989151"/>
              </p:ext>
            </p:extLst>
          </p:nvPr>
        </p:nvGraphicFramePr>
        <p:xfrm>
          <a:off x="994611" y="1975445"/>
          <a:ext cx="9529010" cy="4106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7742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2968222">
                  <a:extLst>
                    <a:ext uri="{9D8B030D-6E8A-4147-A177-3AD203B41FA5}">
                      <a16:colId xmlns:a16="http://schemas.microsoft.com/office/drawing/2014/main" xmlns="" val="2636762149"/>
                    </a:ext>
                  </a:extLst>
                </a:gridCol>
                <a:gridCol w="2413046">
                  <a:extLst>
                    <a:ext uri="{9D8B030D-6E8A-4147-A177-3AD203B41FA5}">
                      <a16:colId xmlns:a16="http://schemas.microsoft.com/office/drawing/2014/main" xmlns="" val="1380285473"/>
                    </a:ext>
                  </a:extLst>
                </a:gridCol>
              </a:tblGrid>
              <a:tr h="941182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Yêu cầu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>
                          <a:solidFill>
                            <a:schemeClr val="tx1"/>
                          </a:solidFill>
                        </a:rPr>
                        <a:t>Ước lượng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>
                          <a:solidFill>
                            <a:schemeClr val="tx1"/>
                          </a:solidFill>
                        </a:rPr>
                        <a:t>Đo bằng thước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1000383">
                <a:tc>
                  <a:txBody>
                    <a:bodyPr/>
                    <a:lstStyle/>
                    <a:p>
                      <a:pPr marL="142875" indent="0" algn="l">
                        <a:tabLst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Đo độ dài cạnh bàn học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>
                        <a:tabLst/>
                      </a:pPr>
                      <a:r>
                        <a:rPr lang="x-none" sz="2400">
                          <a:solidFill>
                            <a:schemeClr val="tx1"/>
                          </a:solidFill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1039637">
                <a:tc>
                  <a:txBody>
                    <a:bodyPr/>
                    <a:lstStyle/>
                    <a:p>
                      <a:pPr marL="142875" indent="0" algn="l">
                        <a:tabLst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Đo chiều cao ghế học sinh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>
                        <a:tabLst/>
                      </a:pPr>
                      <a:r>
                        <a:rPr lang="x-none" sz="2400">
                          <a:solidFill>
                            <a:schemeClr val="tx1"/>
                          </a:solidFill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627883"/>
                  </a:ext>
                </a:extLst>
              </a:tr>
              <a:tr h="1125575">
                <a:tc>
                  <a:txBody>
                    <a:bodyPr/>
                    <a:lstStyle/>
                    <a:p>
                      <a:pPr marL="142875" indent="0" algn="l">
                        <a:tabLst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Đo bề rộng cửa sổ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>
                        <a:tabLst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9AB3DB7-D615-F443-A19D-541387A404E8}"/>
              </a:ext>
            </a:extLst>
          </p:cNvPr>
          <p:cNvGrpSpPr/>
          <p:nvPr/>
        </p:nvGrpSpPr>
        <p:grpSpPr>
          <a:xfrm>
            <a:off x="4028514" y="1364907"/>
            <a:ext cx="5473980" cy="4464743"/>
            <a:chOff x="4028514" y="1364907"/>
            <a:chExt cx="5473980" cy="446474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99D8C5B-860A-484F-837E-E5DD373E5A46}"/>
                </a:ext>
              </a:extLst>
            </p:cNvPr>
            <p:cNvSpPr txBox="1"/>
            <p:nvPr/>
          </p:nvSpPr>
          <p:spPr>
            <a:xfrm>
              <a:off x="4028514" y="1364907"/>
              <a:ext cx="34612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400" dirty="0">
                  <a:latin typeface="UTM Cooper Black" panose="02040603050506020204" pitchFamily="18" charset="0"/>
                </a:rPr>
                <a:t>PHIẾU THỰC HÀNH 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5CD755B6-23BE-B44C-A3E8-F30C975E2465}"/>
                </a:ext>
              </a:extLst>
            </p:cNvPr>
            <p:cNvSpPr/>
            <p:nvPr/>
          </p:nvSpPr>
          <p:spPr>
            <a:xfrm>
              <a:off x="6471407" y="3134075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xmlns="" id="{E96E05F4-DC7C-5148-B2DE-4AC5B3912748}"/>
                </a:ext>
              </a:extLst>
            </p:cNvPr>
            <p:cNvSpPr/>
            <p:nvPr/>
          </p:nvSpPr>
          <p:spPr>
            <a:xfrm>
              <a:off x="6471405" y="408117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xmlns="" id="{3916E1F6-0985-6549-9F48-1897F153746C}"/>
                </a:ext>
              </a:extLst>
            </p:cNvPr>
            <p:cNvSpPr/>
            <p:nvPr/>
          </p:nvSpPr>
          <p:spPr>
            <a:xfrm>
              <a:off x="6471405" y="523980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4353EE68-F6F5-DB49-B325-386092813BEC}"/>
                </a:ext>
              </a:extLst>
            </p:cNvPr>
            <p:cNvSpPr/>
            <p:nvPr/>
          </p:nvSpPr>
          <p:spPr>
            <a:xfrm>
              <a:off x="8853659" y="3134075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E78A38FE-0D94-8B4E-838E-42E83A2FC3D0}"/>
                </a:ext>
              </a:extLst>
            </p:cNvPr>
            <p:cNvSpPr/>
            <p:nvPr/>
          </p:nvSpPr>
          <p:spPr>
            <a:xfrm>
              <a:off x="8853657" y="4129296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6F0F334D-B619-2647-A8AA-2DB4E4137440}"/>
                </a:ext>
              </a:extLst>
            </p:cNvPr>
            <p:cNvSpPr/>
            <p:nvPr/>
          </p:nvSpPr>
          <p:spPr>
            <a:xfrm>
              <a:off x="8853657" y="523980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190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D84574D-F472-1441-862F-C831F5DCB2CE}"/>
              </a:ext>
            </a:extLst>
          </p:cNvPr>
          <p:cNvGrpSpPr/>
          <p:nvPr/>
        </p:nvGrpSpPr>
        <p:grpSpPr>
          <a:xfrm>
            <a:off x="861482" y="320023"/>
            <a:ext cx="10469035" cy="2239844"/>
            <a:chOff x="1183343" y="1395558"/>
            <a:chExt cx="10469035" cy="223984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B617322-BB4C-F043-A450-BBA681D0B095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223984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a) Chuẩn bị ở nhà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Tìm hiểu xem quãng đường từ nhà em đến trường dài khoảng bao nhiêu ki – lô – mét?</a:t>
              </a:r>
            </a:p>
            <a:p>
              <a:pPr>
                <a:lnSpc>
                  <a:spcPct val="150000"/>
                </a:lnSpc>
              </a:pPr>
              <a:endParaRPr lang="en-US" sz="24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4D6649-731C-D84B-A821-BFDD9C354C6D}"/>
              </a:ext>
            </a:extLst>
          </p:cNvPr>
          <p:cNvSpPr txBox="1"/>
          <p:nvPr/>
        </p:nvSpPr>
        <p:spPr>
          <a:xfrm>
            <a:off x="1497724" y="2281784"/>
            <a:ext cx="8414483" cy="614477"/>
          </a:xfrm>
          <a:prstGeom prst="rect">
            <a:avLst/>
          </a:prstGeom>
          <a:solidFill>
            <a:srgbClr val="FFF79A"/>
          </a:solidFill>
          <a:effectLst>
            <a:softEdge rad="63500"/>
          </a:effectLst>
        </p:spPr>
        <p:txBody>
          <a:bodyPr wrap="none" rtlCol="0" anchor="ctr">
            <a:spAutoFit/>
          </a:bodyPr>
          <a:lstStyle/>
          <a:p>
            <a:r>
              <a:rPr lang="en-US" sz="2400" dirty="0" err="1"/>
              <a:t>Mẫu</a:t>
            </a:r>
            <a:r>
              <a:rPr lang="en-US" sz="2400" dirty="0"/>
              <a:t>: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Mai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2 km</a:t>
            </a:r>
            <a:endParaRPr lang="x-none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0D21EA4-0CCB-434B-8CBB-B0378630CC00}"/>
              </a:ext>
            </a:extLst>
          </p:cNvPr>
          <p:cNvSpPr/>
          <p:nvPr/>
        </p:nvSpPr>
        <p:spPr>
          <a:xfrm>
            <a:off x="1389803" y="3243494"/>
            <a:ext cx="9412393" cy="1788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xmlns="" id="{246A2E84-76F3-4440-93F7-6EA9A034B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47" y="3657618"/>
            <a:ext cx="3697705" cy="274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D0741DE-677C-4485-A55C-9AA13B06389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2-   Bai 57 - Thực hành và trải nghiệm đơn vị đo độ dài Tiết 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94AA21-DFF2-40BF-B969-AFEE66E54D56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236413-5B75-4B67-A3EC-FD4E154843A9}:29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3DAF53-D136-414F-945A-0AD90921FE0D}:3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68E7B8-4528-4791-9E8D-FE7C48870C83}:304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2820</TotalTime>
  <Words>201</Words>
  <Application>Microsoft Office PowerPoint</Application>
  <PresentationFormat>Widescreen</PresentationFormat>
  <Paragraphs>41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Times New Roman</vt:lpstr>
      <vt:lpstr>UTM Cookies</vt:lpstr>
      <vt:lpstr>UTM Cooper Black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2-   Bai 57 - Thực hành và trải nghiệm đơn vị đo độ dài Tiết 2</dc:title>
  <dc:creator>Phạm Thanh Hằng (ADAS – GV)</dc:creator>
  <cp:lastModifiedBy>Admin</cp:lastModifiedBy>
  <cp:revision>281</cp:revision>
  <dcterms:created xsi:type="dcterms:W3CDTF">2021-06-02T01:34:28Z</dcterms:created>
  <dcterms:modified xsi:type="dcterms:W3CDTF">2025-03-30T08:04:43Z</dcterms:modified>
</cp:coreProperties>
</file>