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311" r:id="rId3"/>
    <p:sldId id="312" r:id="rId4"/>
    <p:sldId id="313" r:id="rId5"/>
    <p:sldId id="314" r:id="rId6"/>
    <p:sldId id="315" r:id="rId7"/>
    <p:sldId id="316" r:id="rId8"/>
    <p:sldId id="318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CCECFB"/>
    <a:srgbClr val="82D2E9"/>
    <a:srgbClr val="FFD653"/>
    <a:srgbClr val="F15441"/>
    <a:srgbClr val="FFC000"/>
    <a:srgbClr val="F89D7E"/>
    <a:srgbClr val="FFF685"/>
    <a:srgbClr val="F06858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3C5B2-E4BF-43B2-9113-60450D86932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2C445-03B3-45CF-BFC1-976EC9C28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0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C445-03B3-45CF-BFC1-976EC9C28F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2" y="508766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82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7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9" y="142241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=""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3" y="955676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9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zh-CN" altLang="en-US" sz="1350" kern="1200" dirty="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5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082148"/>
            <a:chOff x="1523998" y="0"/>
            <a:chExt cx="2190751" cy="10821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23998" y="66485"/>
              <a:ext cx="21258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0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1890711"/>
            <a:ext cx="6949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(KHÔNG NHỚ) TRONG PHẠM VI 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1000 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2)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33687" y="3510843"/>
              <a:ext cx="1266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36484" y="3510843"/>
              <a:ext cx="1304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658kg 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221kg</a:t>
              </a:r>
              <a:endPara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850kg 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130kg</a:t>
              </a:r>
              <a:endPara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234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645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130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850 </a:t>
              </a:r>
              <a:r>
                <a:rPr lang="en-US" sz="2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5907819" y="3641042"/>
            <a:ext cx="3352991" cy="114564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 flipV="1">
            <a:off x="7363820" y="3770022"/>
            <a:ext cx="883288" cy="7945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3123 L 0.43904 -0.0918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9" y="-615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537E-6 -4.60328E-7 L -0.15226 -0.0700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9" y="-3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Hổ con: … </a:t>
            </a:r>
            <a:r>
              <a:rPr lang="en-US" sz="2800" dirty="0" smtClean="0"/>
              <a:t>kg?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97713" y="1348334"/>
            <a:ext cx="8478770" cy="3562457"/>
            <a:chOff x="1499065" y="1329327"/>
            <a:chExt cx="8478770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499065" y="1642148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187" y="412723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1588" y="5033679"/>
            <a:ext cx="781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 Hải li về tổ theo dòng nước nào là gần nhất?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5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942" y="2938979"/>
            <a:ext cx="6400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3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E6C617-699E-4039-A7DE-90525F327A9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 2  Chu de 12 Phep cong phep tru trong pham vi 1000  Bai 59 Phep cong khong nho trong pham vi 100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BC3BA-605F-4E18-94C5-E14F03EC5C71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D2FBC6-65E5-4086-AEAB-F6B4A479AB0E}:3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448225-1832-4273-AEBC-A9DD64237E9B}: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7F0111-4776-4B52-A3E2-40E32EDF969B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061CC-4B4B-445D-8828-1A45566508AD}: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A0CB71-4DF7-4A14-844F-C71D8DADB0CD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2C55A8-73A1-49C6-97F6-97E31CDFAA7E}: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58D4F1-F54D-47E8-841C-1FBAF5588DB3}:31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367</Words>
  <Application>Microsoft Office PowerPoint</Application>
  <PresentationFormat>Widescreen</PresentationFormat>
  <Paragraphs>96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2  Chu de 12 Phep cong phep tru trong pham vi 1000  Bai 59 Phep cong khong nho trong pham vi 1000</dc:title>
  <dc:creator>Phạm Thanh Hằng (ADAS – GV)</dc:creator>
  <cp:lastModifiedBy>Admin</cp:lastModifiedBy>
  <cp:revision>131</cp:revision>
  <dcterms:created xsi:type="dcterms:W3CDTF">2021-06-02T01:34:28Z</dcterms:created>
  <dcterms:modified xsi:type="dcterms:W3CDTF">2025-03-30T08:07:29Z</dcterms:modified>
</cp:coreProperties>
</file>