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04" r:id="rId2"/>
    <p:sldId id="305" r:id="rId3"/>
    <p:sldId id="306" r:id="rId4"/>
    <p:sldId id="307" r:id="rId5"/>
    <p:sldId id="308" r:id="rId6"/>
    <p:sldId id="309" r:id="rId7"/>
    <p:sldId id="310" r:id="rId8"/>
    <p:sldId id="316" r:id="rId9"/>
    <p:sldId id="311" r:id="rId10"/>
    <p:sldId id="317" r:id="rId11"/>
    <p:sldId id="312" r:id="rId12"/>
    <p:sldId id="313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</p:sldIdLst>
  <p:sldSz cx="12192000" cy="6858000"/>
  <p:notesSz cx="6858000" cy="9144000"/>
  <p:custDataLst>
    <p:tags r:id="rId2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441"/>
    <a:srgbClr val="0974BC"/>
    <a:srgbClr val="EC6E19"/>
    <a:srgbClr val="F58B1E"/>
    <a:srgbClr val="D7EFF7"/>
    <a:srgbClr val="F06858"/>
    <a:srgbClr val="FFF685"/>
    <a:srgbClr val="CCECFB"/>
    <a:srgbClr val="82D2E9"/>
    <a:srgbClr val="FFD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9655-FFA7-4D50-B6A9-F78F1DDDC6E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1E3A2-C0EF-4E4C-8DF1-9D4498A49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8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3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03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93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46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31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97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5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2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76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064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2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8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1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86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50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92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1E3A2-C0EF-4E4C-8DF1-9D4498A498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36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692" r:id="rId7"/>
    <p:sldLayoutId id="2147483694" r:id="rId8"/>
    <p:sldLayoutId id="2147483693" r:id="rId9"/>
    <p:sldLayoutId id="2147483691" r:id="rId10"/>
    <p:sldLayoutId id="2147483676" r:id="rId11"/>
    <p:sldLayoutId id="2147483677" r:id="rId12"/>
    <p:sldLayoutId id="2147483678" r:id="rId13"/>
    <p:sldLayoutId id="2147483679" r:id="rId14"/>
    <p:sldLayoutId id="2147483700" r:id="rId15"/>
    <p:sldLayoutId id="2147483680" r:id="rId16"/>
    <p:sldLayoutId id="2147483695" r:id="rId17"/>
    <p:sldLayoutId id="2147483696" r:id="rId18"/>
    <p:sldLayoutId id="2147483697" r:id="rId19"/>
    <p:sldLayoutId id="2147483698" r:id="rId20"/>
    <p:sldLayoutId id="2147483701" r:id="rId2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4.xml"/><Relationship Id="rId6" Type="http://schemas.openxmlformats.org/officeDocument/2006/relationships/image" Target="../media/image8.tmp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0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1.xml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4" Type="http://schemas.openxmlformats.org/officeDocument/2006/relationships/image" Target="../media/image6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6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 smtClean="0">
                  <a:solidFill>
                    <a:schemeClr val="accent3">
                      <a:lumMod val="75000"/>
                    </a:schemeClr>
                  </a:solidFill>
                  <a:latin typeface="+mj-lt"/>
                </a:rPr>
                <a:t>12</a:t>
              </a:r>
              <a:endParaRPr lang="vi-VN" sz="3200" dirty="0">
                <a:solidFill>
                  <a:schemeClr val="accent3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PHÉP CỘNG, PHÉP TRỪ TRONG PHẠM VI 1000</a:t>
            </a:r>
            <a:endParaRPr lang="vi-VN" sz="36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640" y="2129251"/>
            <a:ext cx="69494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60:</a:t>
            </a:r>
          </a:p>
          <a:p>
            <a:pPr algn="ctr"/>
            <a:r>
              <a:rPr lang="en-US" sz="440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CÔNG (CÓ NHỚ) TRONG PHẠM VI 1000</a:t>
            </a:r>
            <a:endParaRPr lang="en-US" sz="440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07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452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</a:t>
                </a:r>
                <a:r>
                  <a:rPr lang="en-US" sz="2800" dirty="0" smtClean="0"/>
                  <a:t> 29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762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184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</a:t>
                </a:r>
                <a:r>
                  <a:rPr lang="en-US" sz="2800" dirty="0" smtClean="0"/>
                  <a:t>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172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909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355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946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</a:t>
            </a:r>
            <a:r>
              <a:rPr lang="en-US" sz="2800" dirty="0">
                <a:solidFill>
                  <a:srgbClr val="C00000"/>
                </a:solidFill>
              </a:rPr>
              <a:t>1</a:t>
            </a:r>
            <a:r>
              <a:rPr lang="en-US" sz="2800" dirty="0" smtClean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457 + 452          326 + 29             762 + 184           546 + 172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8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nhẩm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0564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400 + 200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4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+ 2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6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400   +   200  =  600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036870" y="1232126"/>
            <a:ext cx="5469330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300 + 700 = ?</a:t>
            </a:r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Nhẩm</a:t>
            </a:r>
            <a:r>
              <a:rPr lang="en-US" sz="2800" dirty="0" smtClean="0"/>
              <a:t>: 3 </a:t>
            </a:r>
            <a:r>
              <a:rPr lang="en-US" sz="2800" dirty="0" err="1" smtClean="0"/>
              <a:t>trăm</a:t>
            </a:r>
            <a:r>
              <a:rPr lang="en-US" sz="2800" dirty="0" smtClean="0"/>
              <a:t> + 7 </a:t>
            </a:r>
            <a:r>
              <a:rPr lang="en-US" sz="2800" dirty="0" err="1" smtClean="0"/>
              <a:t>trăm</a:t>
            </a:r>
            <a:r>
              <a:rPr lang="en-US" sz="2800" dirty="0" smtClean="0"/>
              <a:t> = 10 </a:t>
            </a:r>
            <a:r>
              <a:rPr lang="en-US" sz="2800" dirty="0" err="1" smtClean="0"/>
              <a:t>trăm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smtClean="0"/>
              <a:t>           300   +   700  =  1000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83182" y="4076926"/>
            <a:ext cx="30817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200 + 600 = 800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831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+ 400 = 900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64782" y="40769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00 + 600 = 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64782" y="4877026"/>
            <a:ext cx="30817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100 + 900 = 1000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29722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280400" y="4216400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255456" y="4875235"/>
            <a:ext cx="812800" cy="51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39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  <p:bldP spid="50" grpId="0"/>
      <p:bldP spid="51" grpId="0"/>
      <p:bldP spid="6" grpId="0" animBg="1"/>
      <p:bldP spid="52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91742" y="508412"/>
            <a:ext cx="10172498" cy="2097690"/>
            <a:chOff x="1296327" y="1567956"/>
            <a:chExt cx="10172498" cy="2097690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67956"/>
              <a:ext cx="9601910" cy="2097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về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phương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nam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tránh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rét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248 km.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nhiều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nhất</a:t>
              </a:r>
              <a:r>
                <a:rPr lang="en-US" sz="2800" dirty="0" smtClean="0"/>
                <a:t> 70 km.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ngày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thứ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hai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sếu</a:t>
              </a:r>
              <a:r>
                <a:rPr lang="en-US" sz="2800" dirty="0" smtClean="0"/>
                <a:t> bay </a:t>
              </a:r>
              <a:r>
                <a:rPr lang="en-US" sz="2800" dirty="0" err="1" smtClean="0"/>
                <a:t>được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ki-lô-mét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31442" y="2606102"/>
            <a:ext cx="8417358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r>
              <a:rPr lang="en-US" sz="2800" dirty="0" smtClean="0"/>
              <a:t>: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: 248km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bay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hơn</a:t>
            </a:r>
            <a:r>
              <a:rPr lang="en-US" sz="2800" dirty="0" smtClean="0"/>
              <a:t>: 70km</a:t>
            </a:r>
          </a:p>
          <a:p>
            <a:pPr>
              <a:lnSpc>
                <a:spcPts val="4000"/>
              </a:lnSpc>
            </a:pPr>
            <a:r>
              <a:rPr lang="en-US" sz="2800" dirty="0" err="1" smtClean="0"/>
              <a:t>Ngày</a:t>
            </a:r>
            <a:r>
              <a:rPr lang="en-US" sz="2800" dirty="0" smtClean="0"/>
              <a:t> </a:t>
            </a:r>
            <a:r>
              <a:rPr lang="en-US" sz="2800" dirty="0" err="1" smtClean="0"/>
              <a:t>thứ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: … km?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03600" y="4289762"/>
            <a:ext cx="78358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thứ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đàn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sếu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bay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được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ki-lô-mét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248 + 70 = 318 (km)</a:t>
            </a:r>
          </a:p>
          <a:p>
            <a:pPr algn="ctr">
              <a:lnSpc>
                <a:spcPts val="4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318 km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5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6849110" y="4512945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264 + 375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260340" y="5060951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153 + 450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83050" y="5704208"/>
            <a:ext cx="1968500" cy="5245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246 + 347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4130" y="4500245"/>
            <a:ext cx="11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A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02500" y="5069850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B</a:t>
            </a:r>
            <a:endParaRPr lang="en-US" sz="2800" dirty="0">
              <a:solidFill>
                <a:srgbClr val="F1544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08700" y="5704853"/>
            <a:ext cx="58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C</a:t>
            </a:r>
            <a:endParaRPr lang="en-US" sz="2800" dirty="0">
              <a:solidFill>
                <a:srgbClr val="F1544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613660" y="1369060"/>
            <a:ext cx="4904740" cy="4795520"/>
            <a:chOff x="3197860" y="822960"/>
            <a:chExt cx="4904740" cy="4795520"/>
          </a:xfrm>
        </p:grpSpPr>
        <p:grpSp>
          <p:nvGrpSpPr>
            <p:cNvPr id="20" name="Group 19"/>
            <p:cNvGrpSpPr/>
            <p:nvPr/>
          </p:nvGrpSpPr>
          <p:grpSpPr>
            <a:xfrm>
              <a:off x="3197860" y="822960"/>
              <a:ext cx="4904740" cy="4795520"/>
              <a:chOff x="4277360" y="1013460"/>
              <a:chExt cx="4904740" cy="4795520"/>
            </a:xfrm>
          </p:grpSpPr>
          <p:pic>
            <p:nvPicPr>
              <p:cNvPr id="2" name="Picture 1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277" t="5251" r="29708" b="78365"/>
              <a:stretch/>
            </p:blipFill>
            <p:spPr>
              <a:xfrm>
                <a:off x="6870700" y="1138941"/>
                <a:ext cx="2311400" cy="863849"/>
              </a:xfrm>
              <a:prstGeom prst="rect">
                <a:avLst/>
              </a:prstGeom>
            </p:spPr>
          </p:pic>
          <p:grpSp>
            <p:nvGrpSpPr>
              <p:cNvPr id="7" name="Group 6"/>
              <p:cNvGrpSpPr/>
              <p:nvPr/>
            </p:nvGrpSpPr>
            <p:grpSpPr>
              <a:xfrm>
                <a:off x="4338320" y="1013460"/>
                <a:ext cx="3931920" cy="4564380"/>
                <a:chOff x="4541520" y="1013460"/>
                <a:chExt cx="3931920" cy="4564380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602480" y="1013460"/>
                  <a:ext cx="3870960" cy="3406140"/>
                </a:xfrm>
                <a:custGeom>
                  <a:avLst/>
                  <a:gdLst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77724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  <a:gd name="connsiteX0" fmla="*/ 3870960 w 3870960"/>
                    <a:gd name="connsiteY0" fmla="*/ 129540 h 3406140"/>
                    <a:gd name="connsiteX1" fmla="*/ 3794760 w 3870960"/>
                    <a:gd name="connsiteY1" fmla="*/ 0 h 3406140"/>
                    <a:gd name="connsiteX2" fmla="*/ 1699260 w 3870960"/>
                    <a:gd name="connsiteY2" fmla="*/ 0 h 3406140"/>
                    <a:gd name="connsiteX3" fmla="*/ 1531620 w 3870960"/>
                    <a:gd name="connsiteY3" fmla="*/ 304800 h 3406140"/>
                    <a:gd name="connsiteX4" fmla="*/ 1188720 w 3870960"/>
                    <a:gd name="connsiteY4" fmla="*/ 304800 h 3406140"/>
                    <a:gd name="connsiteX5" fmla="*/ 1028700 w 3870960"/>
                    <a:gd name="connsiteY5" fmla="*/ 609600 h 3406140"/>
                    <a:gd name="connsiteX6" fmla="*/ 1181100 w 3870960"/>
                    <a:gd name="connsiteY6" fmla="*/ 899160 h 3406140"/>
                    <a:gd name="connsiteX7" fmla="*/ 1554480 w 3870960"/>
                    <a:gd name="connsiteY7" fmla="*/ 899160 h 3406140"/>
                    <a:gd name="connsiteX8" fmla="*/ 1706880 w 3870960"/>
                    <a:gd name="connsiteY8" fmla="*/ 594360 h 3406140"/>
                    <a:gd name="connsiteX9" fmla="*/ 2034540 w 3870960"/>
                    <a:gd name="connsiteY9" fmla="*/ 594360 h 3406140"/>
                    <a:gd name="connsiteX10" fmla="*/ 2217420 w 3870960"/>
                    <a:gd name="connsiteY10" fmla="*/ 906780 h 3406140"/>
                    <a:gd name="connsiteX11" fmla="*/ 2042160 w 3870960"/>
                    <a:gd name="connsiteY11" fmla="*/ 1226820 h 3406140"/>
                    <a:gd name="connsiteX12" fmla="*/ 1706880 w 3870960"/>
                    <a:gd name="connsiteY12" fmla="*/ 1226820 h 3406140"/>
                    <a:gd name="connsiteX13" fmla="*/ 1531620 w 3870960"/>
                    <a:gd name="connsiteY13" fmla="*/ 1524000 h 3406140"/>
                    <a:gd name="connsiteX14" fmla="*/ 1706880 w 3870960"/>
                    <a:gd name="connsiteY14" fmla="*/ 1821180 h 3406140"/>
                    <a:gd name="connsiteX15" fmla="*/ 1531620 w 3870960"/>
                    <a:gd name="connsiteY15" fmla="*/ 2118360 h 3406140"/>
                    <a:gd name="connsiteX16" fmla="*/ 1203960 w 3870960"/>
                    <a:gd name="connsiteY16" fmla="*/ 2118360 h 3406140"/>
                    <a:gd name="connsiteX17" fmla="*/ 1028700 w 3870960"/>
                    <a:gd name="connsiteY17" fmla="*/ 1828800 h 3406140"/>
                    <a:gd name="connsiteX18" fmla="*/ 1196340 w 3870960"/>
                    <a:gd name="connsiteY18" fmla="*/ 1524000 h 3406140"/>
                    <a:gd name="connsiteX19" fmla="*/ 1021080 w 3870960"/>
                    <a:gd name="connsiteY19" fmla="*/ 1211580 h 3406140"/>
                    <a:gd name="connsiteX20" fmla="*/ 670560 w 3870960"/>
                    <a:gd name="connsiteY20" fmla="*/ 1211580 h 3406140"/>
                    <a:gd name="connsiteX21" fmla="*/ 502920 w 3870960"/>
                    <a:gd name="connsiteY21" fmla="*/ 1516380 h 3406140"/>
                    <a:gd name="connsiteX22" fmla="*/ 670560 w 3870960"/>
                    <a:gd name="connsiteY22" fmla="*/ 1813560 h 3406140"/>
                    <a:gd name="connsiteX23" fmla="*/ 502920 w 3870960"/>
                    <a:gd name="connsiteY23" fmla="*/ 2125980 h 3406140"/>
                    <a:gd name="connsiteX24" fmla="*/ 167640 w 3870960"/>
                    <a:gd name="connsiteY24" fmla="*/ 2125980 h 3406140"/>
                    <a:gd name="connsiteX25" fmla="*/ 0 w 3870960"/>
                    <a:gd name="connsiteY25" fmla="*/ 2446020 h 3406140"/>
                    <a:gd name="connsiteX26" fmla="*/ 160020 w 3870960"/>
                    <a:gd name="connsiteY26" fmla="*/ 2743200 h 3406140"/>
                    <a:gd name="connsiteX27" fmla="*/ 533400 w 3870960"/>
                    <a:gd name="connsiteY27" fmla="*/ 2743200 h 3406140"/>
                    <a:gd name="connsiteX28" fmla="*/ 685800 w 3870960"/>
                    <a:gd name="connsiteY28" fmla="*/ 2430780 h 3406140"/>
                    <a:gd name="connsiteX29" fmla="*/ 1028700 w 3870960"/>
                    <a:gd name="connsiteY29" fmla="*/ 2438400 h 3406140"/>
                    <a:gd name="connsiteX30" fmla="*/ 1203960 w 3870960"/>
                    <a:gd name="connsiteY30" fmla="*/ 2735580 h 3406140"/>
                    <a:gd name="connsiteX31" fmla="*/ 1562100 w 3870960"/>
                    <a:gd name="connsiteY31" fmla="*/ 2735580 h 3406140"/>
                    <a:gd name="connsiteX32" fmla="*/ 1714500 w 3870960"/>
                    <a:gd name="connsiteY32" fmla="*/ 2438400 h 3406140"/>
                    <a:gd name="connsiteX33" fmla="*/ 2042160 w 3870960"/>
                    <a:gd name="connsiteY33" fmla="*/ 2438400 h 3406140"/>
                    <a:gd name="connsiteX34" fmla="*/ 2209800 w 3870960"/>
                    <a:gd name="connsiteY34" fmla="*/ 2750820 h 3406140"/>
                    <a:gd name="connsiteX35" fmla="*/ 2560320 w 3870960"/>
                    <a:gd name="connsiteY35" fmla="*/ 2743200 h 3406140"/>
                    <a:gd name="connsiteX36" fmla="*/ 2735580 w 3870960"/>
                    <a:gd name="connsiteY36" fmla="*/ 2438400 h 3406140"/>
                    <a:gd name="connsiteX37" fmla="*/ 2552700 w 3870960"/>
                    <a:gd name="connsiteY37" fmla="*/ 2118360 h 3406140"/>
                    <a:gd name="connsiteX38" fmla="*/ 2217420 w 3870960"/>
                    <a:gd name="connsiteY38" fmla="*/ 2118360 h 3406140"/>
                    <a:gd name="connsiteX39" fmla="*/ 2042160 w 3870960"/>
                    <a:gd name="connsiteY39" fmla="*/ 1828800 h 3406140"/>
                    <a:gd name="connsiteX40" fmla="*/ 2209800 w 3870960"/>
                    <a:gd name="connsiteY40" fmla="*/ 1531620 h 3406140"/>
                    <a:gd name="connsiteX41" fmla="*/ 2560320 w 3870960"/>
                    <a:gd name="connsiteY41" fmla="*/ 1524000 h 3406140"/>
                    <a:gd name="connsiteX42" fmla="*/ 3215640 w 3870960"/>
                    <a:gd name="connsiteY42" fmla="*/ 2727960 h 3406140"/>
                    <a:gd name="connsiteX43" fmla="*/ 3055620 w 3870960"/>
                    <a:gd name="connsiteY43" fmla="*/ 3040380 h 3406140"/>
                    <a:gd name="connsiteX44" fmla="*/ 2827020 w 3870960"/>
                    <a:gd name="connsiteY44" fmla="*/ 3040380 h 3406140"/>
                    <a:gd name="connsiteX45" fmla="*/ 2827020 w 3870960"/>
                    <a:gd name="connsiteY45" fmla="*/ 3406140 h 3406140"/>
                    <a:gd name="connsiteX46" fmla="*/ 3802380 w 3870960"/>
                    <a:gd name="connsiteY46" fmla="*/ 3406140 h 3406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3870960" h="3406140">
                      <a:moveTo>
                        <a:pt x="3870960" y="129540"/>
                      </a:moveTo>
                      <a:lnTo>
                        <a:pt x="3794760" y="0"/>
                      </a:lnTo>
                      <a:lnTo>
                        <a:pt x="1699260" y="0"/>
                      </a:lnTo>
                      <a:lnTo>
                        <a:pt x="1531620" y="304800"/>
                      </a:lnTo>
                      <a:lnTo>
                        <a:pt x="1188720" y="304800"/>
                      </a:lnTo>
                      <a:lnTo>
                        <a:pt x="1028700" y="609600"/>
                      </a:lnTo>
                      <a:lnTo>
                        <a:pt x="1181100" y="899160"/>
                      </a:lnTo>
                      <a:lnTo>
                        <a:pt x="1554480" y="899160"/>
                      </a:lnTo>
                      <a:lnTo>
                        <a:pt x="1706880" y="594360"/>
                      </a:lnTo>
                      <a:lnTo>
                        <a:pt x="2034540" y="594360"/>
                      </a:lnTo>
                      <a:lnTo>
                        <a:pt x="2217420" y="906780"/>
                      </a:lnTo>
                      <a:lnTo>
                        <a:pt x="2042160" y="1226820"/>
                      </a:lnTo>
                      <a:lnTo>
                        <a:pt x="1706880" y="1226820"/>
                      </a:lnTo>
                      <a:lnTo>
                        <a:pt x="1531620" y="1524000"/>
                      </a:lnTo>
                      <a:lnTo>
                        <a:pt x="1706880" y="1821180"/>
                      </a:lnTo>
                      <a:lnTo>
                        <a:pt x="1531620" y="2118360"/>
                      </a:lnTo>
                      <a:lnTo>
                        <a:pt x="1203960" y="2118360"/>
                      </a:lnTo>
                      <a:lnTo>
                        <a:pt x="1028700" y="1828800"/>
                      </a:lnTo>
                      <a:lnTo>
                        <a:pt x="1196340" y="1524000"/>
                      </a:lnTo>
                      <a:lnTo>
                        <a:pt x="1021080" y="1211580"/>
                      </a:lnTo>
                      <a:lnTo>
                        <a:pt x="670560" y="1211580"/>
                      </a:lnTo>
                      <a:lnTo>
                        <a:pt x="502920" y="1516380"/>
                      </a:lnTo>
                      <a:lnTo>
                        <a:pt x="670560" y="1813560"/>
                      </a:lnTo>
                      <a:lnTo>
                        <a:pt x="502920" y="2125980"/>
                      </a:lnTo>
                      <a:lnTo>
                        <a:pt x="167640" y="2125980"/>
                      </a:lnTo>
                      <a:lnTo>
                        <a:pt x="0" y="2446020"/>
                      </a:lnTo>
                      <a:lnTo>
                        <a:pt x="160020" y="2743200"/>
                      </a:lnTo>
                      <a:lnTo>
                        <a:pt x="533400" y="2743200"/>
                      </a:lnTo>
                      <a:lnTo>
                        <a:pt x="685800" y="2430780"/>
                      </a:lnTo>
                      <a:lnTo>
                        <a:pt x="1028700" y="2438400"/>
                      </a:lnTo>
                      <a:lnTo>
                        <a:pt x="1203960" y="2735580"/>
                      </a:lnTo>
                      <a:lnTo>
                        <a:pt x="1562100" y="2735580"/>
                      </a:lnTo>
                      <a:lnTo>
                        <a:pt x="1714500" y="2438400"/>
                      </a:lnTo>
                      <a:lnTo>
                        <a:pt x="2042160" y="2438400"/>
                      </a:lnTo>
                      <a:lnTo>
                        <a:pt x="2209800" y="2750820"/>
                      </a:lnTo>
                      <a:lnTo>
                        <a:pt x="2560320" y="2743200"/>
                      </a:lnTo>
                      <a:lnTo>
                        <a:pt x="2735580" y="2438400"/>
                      </a:lnTo>
                      <a:lnTo>
                        <a:pt x="2552700" y="2118360"/>
                      </a:lnTo>
                      <a:lnTo>
                        <a:pt x="2217420" y="2118360"/>
                      </a:lnTo>
                      <a:lnTo>
                        <a:pt x="2042160" y="1828800"/>
                      </a:lnTo>
                      <a:lnTo>
                        <a:pt x="2209800" y="1531620"/>
                      </a:lnTo>
                      <a:lnTo>
                        <a:pt x="2560320" y="1524000"/>
                      </a:lnTo>
                      <a:lnTo>
                        <a:pt x="3215640" y="2727960"/>
                      </a:lnTo>
                      <a:lnTo>
                        <a:pt x="3055620" y="3040380"/>
                      </a:lnTo>
                      <a:lnTo>
                        <a:pt x="2827020" y="3040380"/>
                      </a:lnTo>
                      <a:lnTo>
                        <a:pt x="2827020" y="3406140"/>
                      </a:lnTo>
                      <a:lnTo>
                        <a:pt x="3802380" y="340614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5943600" y="4053840"/>
                  <a:ext cx="1485900" cy="922020"/>
                </a:xfrm>
                <a:custGeom>
                  <a:avLst/>
                  <a:gdLst>
                    <a:gd name="connsiteX0" fmla="*/ 1485900 w 1485900"/>
                    <a:gd name="connsiteY0" fmla="*/ 0 h 922020"/>
                    <a:gd name="connsiteX1" fmla="*/ 1485900 w 1485900"/>
                    <a:gd name="connsiteY1" fmla="*/ 0 h 922020"/>
                    <a:gd name="connsiteX2" fmla="*/ 1386840 w 1485900"/>
                    <a:gd name="connsiteY2" fmla="*/ 7620 h 922020"/>
                    <a:gd name="connsiteX3" fmla="*/ 0 w 1485900"/>
                    <a:gd name="connsiteY3" fmla="*/ 0 h 922020"/>
                    <a:gd name="connsiteX4" fmla="*/ 0 w 1485900"/>
                    <a:gd name="connsiteY4" fmla="*/ 891540 h 922020"/>
                    <a:gd name="connsiteX5" fmla="*/ 815340 w 1485900"/>
                    <a:gd name="connsiteY5" fmla="*/ 891540 h 922020"/>
                    <a:gd name="connsiteX6" fmla="*/ 815340 w 1485900"/>
                    <a:gd name="connsiteY6" fmla="*/ 922020 h 922020"/>
                    <a:gd name="connsiteX7" fmla="*/ 838200 w 1485900"/>
                    <a:gd name="connsiteY7" fmla="*/ 922020 h 922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85900" h="922020">
                      <a:moveTo>
                        <a:pt x="1485900" y="0"/>
                      </a:moveTo>
                      <a:lnTo>
                        <a:pt x="1485900" y="0"/>
                      </a:lnTo>
                      <a:cubicBezTo>
                        <a:pt x="1452880" y="2540"/>
                        <a:pt x="1419958" y="7620"/>
                        <a:pt x="1386840" y="7620"/>
                      </a:cubicBezTo>
                      <a:lnTo>
                        <a:pt x="0" y="0"/>
                      </a:lnTo>
                      <a:lnTo>
                        <a:pt x="0" y="891540"/>
                      </a:lnTo>
                      <a:lnTo>
                        <a:pt x="815340" y="891540"/>
                      </a:lnTo>
                      <a:lnTo>
                        <a:pt x="815340" y="922020"/>
                      </a:lnTo>
                      <a:lnTo>
                        <a:pt x="838200" y="92202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5"/>
                <p:cNvSpPr/>
                <p:nvPr/>
              </p:nvSpPr>
              <p:spPr>
                <a:xfrm>
                  <a:off x="4541520" y="4053840"/>
                  <a:ext cx="1394460" cy="1524000"/>
                </a:xfrm>
                <a:custGeom>
                  <a:avLst/>
                  <a:gdLst>
                    <a:gd name="connsiteX0" fmla="*/ 1394460 w 1394460"/>
                    <a:gd name="connsiteY0" fmla="*/ 0 h 1524000"/>
                    <a:gd name="connsiteX1" fmla="*/ 1394460 w 1394460"/>
                    <a:gd name="connsiteY1" fmla="*/ 0 h 1524000"/>
                    <a:gd name="connsiteX2" fmla="*/ 0 w 1394460"/>
                    <a:gd name="connsiteY2" fmla="*/ 7620 h 1524000"/>
                    <a:gd name="connsiteX3" fmla="*/ 0 w 1394460"/>
                    <a:gd name="connsiteY3" fmla="*/ 7620 h 1524000"/>
                    <a:gd name="connsiteX4" fmla="*/ 0 w 1394460"/>
                    <a:gd name="connsiteY4" fmla="*/ 1524000 h 1524000"/>
                    <a:gd name="connsiteX5" fmla="*/ 1097280 w 1394460"/>
                    <a:gd name="connsiteY5" fmla="*/ 1524000 h 152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94460" h="1524000">
                      <a:moveTo>
                        <a:pt x="1394460" y="0"/>
                      </a:moveTo>
                      <a:lnTo>
                        <a:pt x="1394460" y="0"/>
                      </a:lnTo>
                      <a:lnTo>
                        <a:pt x="0" y="7620"/>
                      </a:lnTo>
                      <a:lnTo>
                        <a:pt x="0" y="7620"/>
                      </a:lnTo>
                      <a:lnTo>
                        <a:pt x="0" y="1524000"/>
                      </a:lnTo>
                      <a:lnTo>
                        <a:pt x="1097280" y="1524000"/>
                      </a:lnTo>
                    </a:path>
                  </a:pathLst>
                </a:custGeom>
                <a:noFill/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4277360" y="1043940"/>
                <a:ext cx="3924300" cy="4597717"/>
                <a:chOff x="4480560" y="1043940"/>
                <a:chExt cx="3924300" cy="4597717"/>
              </a:xfrm>
            </p:grpSpPr>
            <p:sp>
              <p:nvSpPr>
                <p:cNvPr id="8" name="Freeform 7"/>
                <p:cNvSpPr/>
                <p:nvPr/>
              </p:nvSpPr>
              <p:spPr>
                <a:xfrm>
                  <a:off x="4632960" y="1043940"/>
                  <a:ext cx="3771900" cy="3429000"/>
                </a:xfrm>
                <a:custGeom>
                  <a:avLst/>
                  <a:gdLst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24840 w 3771900"/>
                    <a:gd name="connsiteY36" fmla="*/ 252984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41020 w 3771900"/>
                    <a:gd name="connsiteY29" fmla="*/ 2110740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2920 w 3771900"/>
                    <a:gd name="connsiteY30" fmla="*/ 21107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71500 w 3771900"/>
                    <a:gd name="connsiteY28" fmla="*/ 2065020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94360 w 3771900"/>
                    <a:gd name="connsiteY27" fmla="*/ 1996440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601980 w 3771900"/>
                    <a:gd name="connsiteY26" fmla="*/ 1958340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24840 w 3771900"/>
                    <a:gd name="connsiteY25" fmla="*/ 18973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55320 w 3771900"/>
                    <a:gd name="connsiteY23" fmla="*/ 1851660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15315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32460 w 3771900"/>
                    <a:gd name="connsiteY24" fmla="*/ 1859280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70560 w 3771900"/>
                    <a:gd name="connsiteY22" fmla="*/ 1783080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65785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05790 w 3771900"/>
                    <a:gd name="connsiteY25" fmla="*/ 1859280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80072 w 3771900"/>
                    <a:gd name="connsiteY27" fmla="*/ 1944053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54831 w 3771900"/>
                    <a:gd name="connsiteY28" fmla="*/ 2012632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24351 w 3771900"/>
                    <a:gd name="connsiteY29" fmla="*/ 2055971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67877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485900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76400 w 3771900"/>
                    <a:gd name="connsiteY12" fmla="*/ 1203960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34540 w 3771900"/>
                    <a:gd name="connsiteY11" fmla="*/ 1203960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09800 w 3771900"/>
                    <a:gd name="connsiteY10" fmla="*/ 861060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34540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9260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783080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694498 w 3771900"/>
                    <a:gd name="connsiteY14" fmla="*/ 1806893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16380 w 3771900"/>
                    <a:gd name="connsiteY15" fmla="*/ 2103120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03120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50620 w 3771900"/>
                    <a:gd name="connsiteY16" fmla="*/ 2112645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6820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26820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72440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19300 w 3771900"/>
                    <a:gd name="connsiteY41" fmla="*/ 2377440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53540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0114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15427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1700 w 3771900"/>
                    <a:gd name="connsiteY46" fmla="*/ 2125980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56460 w 3771900"/>
                    <a:gd name="connsiteY48" fmla="*/ 1463040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5985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8027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70748 w 3771900"/>
                    <a:gd name="connsiteY48" fmla="*/ 1467803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22220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3174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63040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34365 w 3771900"/>
                    <a:gd name="connsiteY36" fmla="*/ 2374265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86727 w 3771900"/>
                    <a:gd name="connsiteY35" fmla="*/ 2682240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52400 w 3771900"/>
                    <a:gd name="connsiteY34" fmla="*/ 2682240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4780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25028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24087 w 3771900"/>
                    <a:gd name="connsiteY10" fmla="*/ 884873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75360 w 3771900"/>
                    <a:gd name="connsiteY19" fmla="*/ 1222058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2776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67740 w 3771900"/>
                    <a:gd name="connsiteY17" fmla="*/ 1790700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7265 w 3771900"/>
                    <a:gd name="connsiteY17" fmla="*/ 178593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21729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45795 w 3771900"/>
                    <a:gd name="connsiteY20" fmla="*/ 1198245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55320 w 3771900"/>
                    <a:gd name="connsiteY20" fmla="*/ 1193482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80123 w 3771900"/>
                    <a:gd name="connsiteY19" fmla="*/ 1198245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49542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01215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  <a:gd name="connsiteX0" fmla="*/ 3169920 w 3771900"/>
                    <a:gd name="connsiteY0" fmla="*/ 99060 h 3429000"/>
                    <a:gd name="connsiteX1" fmla="*/ 3124200 w 3771900"/>
                    <a:gd name="connsiteY1" fmla="*/ 0 h 3429000"/>
                    <a:gd name="connsiteX2" fmla="*/ 1699260 w 3771900"/>
                    <a:gd name="connsiteY2" fmla="*/ 0 h 3429000"/>
                    <a:gd name="connsiteX3" fmla="*/ 1531620 w 3771900"/>
                    <a:gd name="connsiteY3" fmla="*/ 297180 h 3429000"/>
                    <a:gd name="connsiteX4" fmla="*/ 1181100 w 3771900"/>
                    <a:gd name="connsiteY4" fmla="*/ 297180 h 3429000"/>
                    <a:gd name="connsiteX5" fmla="*/ 1028700 w 3771900"/>
                    <a:gd name="connsiteY5" fmla="*/ 579120 h 3429000"/>
                    <a:gd name="connsiteX6" fmla="*/ 1173480 w 3771900"/>
                    <a:gd name="connsiteY6" fmla="*/ 838200 h 3429000"/>
                    <a:gd name="connsiteX7" fmla="*/ 1514475 w 3771900"/>
                    <a:gd name="connsiteY7" fmla="*/ 838200 h 3429000"/>
                    <a:gd name="connsiteX8" fmla="*/ 1653540 w 3771900"/>
                    <a:gd name="connsiteY8" fmla="*/ 541020 h 3429000"/>
                    <a:gd name="connsiteX9" fmla="*/ 2020252 w 3771900"/>
                    <a:gd name="connsiteY9" fmla="*/ 541020 h 3429000"/>
                    <a:gd name="connsiteX10" fmla="*/ 2219325 w 3771900"/>
                    <a:gd name="connsiteY10" fmla="*/ 875348 h 3429000"/>
                    <a:gd name="connsiteX11" fmla="*/ 2029778 w 3771900"/>
                    <a:gd name="connsiteY11" fmla="*/ 1218248 h 3429000"/>
                    <a:gd name="connsiteX12" fmla="*/ 1690688 w 3771900"/>
                    <a:gd name="connsiteY12" fmla="*/ 1213485 h 3429000"/>
                    <a:gd name="connsiteX13" fmla="*/ 1524000 w 3771900"/>
                    <a:gd name="connsiteY13" fmla="*/ 1493520 h 3429000"/>
                    <a:gd name="connsiteX14" fmla="*/ 1708786 w 3771900"/>
                    <a:gd name="connsiteY14" fmla="*/ 1797368 h 3429000"/>
                    <a:gd name="connsiteX15" fmla="*/ 1521143 w 3771900"/>
                    <a:gd name="connsiteY15" fmla="*/ 2112645 h 3429000"/>
                    <a:gd name="connsiteX16" fmla="*/ 1164908 w 3771900"/>
                    <a:gd name="connsiteY16" fmla="*/ 2107882 h 3429000"/>
                    <a:gd name="connsiteX17" fmla="*/ 972503 w 3771900"/>
                    <a:gd name="connsiteY17" fmla="*/ 1804987 h 3429000"/>
                    <a:gd name="connsiteX18" fmla="*/ 1146810 w 3771900"/>
                    <a:gd name="connsiteY18" fmla="*/ 1493520 h 3429000"/>
                    <a:gd name="connsiteX19" fmla="*/ 975361 w 3771900"/>
                    <a:gd name="connsiteY19" fmla="*/ 1203008 h 3429000"/>
                    <a:gd name="connsiteX20" fmla="*/ 660082 w 3771900"/>
                    <a:gd name="connsiteY20" fmla="*/ 1203007 h 3429000"/>
                    <a:gd name="connsiteX21" fmla="*/ 495300 w 3771900"/>
                    <a:gd name="connsiteY21" fmla="*/ 1485900 h 3429000"/>
                    <a:gd name="connsiteX22" fmla="*/ 658654 w 3771900"/>
                    <a:gd name="connsiteY22" fmla="*/ 1780699 h 3429000"/>
                    <a:gd name="connsiteX23" fmla="*/ 641033 w 3771900"/>
                    <a:gd name="connsiteY23" fmla="*/ 1820703 h 3429000"/>
                    <a:gd name="connsiteX24" fmla="*/ 627698 w 3771900"/>
                    <a:gd name="connsiteY24" fmla="*/ 1837849 h 3429000"/>
                    <a:gd name="connsiteX25" fmla="*/ 612933 w 3771900"/>
                    <a:gd name="connsiteY25" fmla="*/ 1866424 h 3429000"/>
                    <a:gd name="connsiteX26" fmla="*/ 594837 w 3771900"/>
                    <a:gd name="connsiteY26" fmla="*/ 1898809 h 3429000"/>
                    <a:gd name="connsiteX27" fmla="*/ 568165 w 3771900"/>
                    <a:gd name="connsiteY27" fmla="*/ 1941672 h 3429000"/>
                    <a:gd name="connsiteX28" fmla="*/ 540544 w 3771900"/>
                    <a:gd name="connsiteY28" fmla="*/ 1998345 h 3429000"/>
                    <a:gd name="connsiteX29" fmla="*/ 519589 w 3771900"/>
                    <a:gd name="connsiteY29" fmla="*/ 2039302 h 3429000"/>
                    <a:gd name="connsiteX30" fmla="*/ 505302 w 3771900"/>
                    <a:gd name="connsiteY30" fmla="*/ 2072640 h 3429000"/>
                    <a:gd name="connsiteX31" fmla="*/ 487680 w 3771900"/>
                    <a:gd name="connsiteY31" fmla="*/ 2110740 h 3429000"/>
                    <a:gd name="connsiteX32" fmla="*/ 159067 w 3771900"/>
                    <a:gd name="connsiteY32" fmla="*/ 2110740 h 3429000"/>
                    <a:gd name="connsiteX33" fmla="*/ 0 w 3771900"/>
                    <a:gd name="connsiteY33" fmla="*/ 2415540 h 3429000"/>
                    <a:gd name="connsiteX34" fmla="*/ 147638 w 3771900"/>
                    <a:gd name="connsiteY34" fmla="*/ 2696527 h 3429000"/>
                    <a:gd name="connsiteX35" fmla="*/ 491489 w 3771900"/>
                    <a:gd name="connsiteY35" fmla="*/ 2687003 h 3429000"/>
                    <a:gd name="connsiteX36" fmla="*/ 643890 w 3771900"/>
                    <a:gd name="connsiteY36" fmla="*/ 2383790 h 3429000"/>
                    <a:gd name="connsiteX37" fmla="*/ 1005840 w 3771900"/>
                    <a:gd name="connsiteY37" fmla="*/ 2385060 h 3429000"/>
                    <a:gd name="connsiteX38" fmla="*/ 1188720 w 3771900"/>
                    <a:gd name="connsiteY38" fmla="*/ 2682240 h 3429000"/>
                    <a:gd name="connsiteX39" fmla="*/ 1520190 w 3771900"/>
                    <a:gd name="connsiteY39" fmla="*/ 2682240 h 3429000"/>
                    <a:gd name="connsiteX40" fmla="*/ 1667828 w 3771900"/>
                    <a:gd name="connsiteY40" fmla="*/ 2392680 h 3429000"/>
                    <a:gd name="connsiteX41" fmla="*/ 2024063 w 3771900"/>
                    <a:gd name="connsiteY41" fmla="*/ 2386965 h 3429000"/>
                    <a:gd name="connsiteX42" fmla="*/ 2194560 w 3771900"/>
                    <a:gd name="connsiteY42" fmla="*/ 2705100 h 3429000"/>
                    <a:gd name="connsiteX43" fmla="*/ 2529840 w 3771900"/>
                    <a:gd name="connsiteY43" fmla="*/ 2689860 h 3429000"/>
                    <a:gd name="connsiteX44" fmla="*/ 2674620 w 3771900"/>
                    <a:gd name="connsiteY44" fmla="*/ 2415540 h 3429000"/>
                    <a:gd name="connsiteX45" fmla="*/ 2506980 w 3771900"/>
                    <a:gd name="connsiteY45" fmla="*/ 2118360 h 3429000"/>
                    <a:gd name="connsiteX46" fmla="*/ 2176463 w 3771900"/>
                    <a:gd name="connsiteY46" fmla="*/ 2116455 h 3429000"/>
                    <a:gd name="connsiteX47" fmla="*/ 1981200 w 3771900"/>
                    <a:gd name="connsiteY47" fmla="*/ 1798320 h 3429000"/>
                    <a:gd name="connsiteX48" fmla="*/ 2161223 w 3771900"/>
                    <a:gd name="connsiteY48" fmla="*/ 1477328 h 3429000"/>
                    <a:gd name="connsiteX49" fmla="*/ 2550795 w 3771900"/>
                    <a:gd name="connsiteY49" fmla="*/ 1472565 h 3429000"/>
                    <a:gd name="connsiteX50" fmla="*/ 3215640 w 3771900"/>
                    <a:gd name="connsiteY50" fmla="*/ 2689860 h 3429000"/>
                    <a:gd name="connsiteX51" fmla="*/ 3055620 w 3771900"/>
                    <a:gd name="connsiteY51" fmla="*/ 3017520 h 3429000"/>
                    <a:gd name="connsiteX52" fmla="*/ 2735580 w 3771900"/>
                    <a:gd name="connsiteY52" fmla="*/ 3025140 h 3429000"/>
                    <a:gd name="connsiteX53" fmla="*/ 2735580 w 3771900"/>
                    <a:gd name="connsiteY53" fmla="*/ 3429000 h 3429000"/>
                    <a:gd name="connsiteX54" fmla="*/ 3771900 w 3771900"/>
                    <a:gd name="connsiteY54" fmla="*/ 3429000 h 3429000"/>
                    <a:gd name="connsiteX55" fmla="*/ 3771900 w 3771900"/>
                    <a:gd name="connsiteY55" fmla="*/ 3429000 h 3429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3771900" h="3429000">
                      <a:moveTo>
                        <a:pt x="3169920" y="99060"/>
                      </a:moveTo>
                      <a:lnTo>
                        <a:pt x="3124200" y="0"/>
                      </a:lnTo>
                      <a:lnTo>
                        <a:pt x="1699260" y="0"/>
                      </a:lnTo>
                      <a:lnTo>
                        <a:pt x="1531620" y="297180"/>
                      </a:lnTo>
                      <a:lnTo>
                        <a:pt x="1181100" y="297180"/>
                      </a:lnTo>
                      <a:lnTo>
                        <a:pt x="1028700" y="579120"/>
                      </a:lnTo>
                      <a:lnTo>
                        <a:pt x="1173480" y="838200"/>
                      </a:lnTo>
                      <a:lnTo>
                        <a:pt x="1514475" y="838200"/>
                      </a:lnTo>
                      <a:lnTo>
                        <a:pt x="1653540" y="541020"/>
                      </a:lnTo>
                      <a:lnTo>
                        <a:pt x="2020252" y="541020"/>
                      </a:lnTo>
                      <a:lnTo>
                        <a:pt x="2219325" y="875348"/>
                      </a:lnTo>
                      <a:lnTo>
                        <a:pt x="2029778" y="1218248"/>
                      </a:lnTo>
                      <a:lnTo>
                        <a:pt x="1690688" y="1213485"/>
                      </a:lnTo>
                      <a:lnTo>
                        <a:pt x="1524000" y="1493520"/>
                      </a:lnTo>
                      <a:lnTo>
                        <a:pt x="1708786" y="1797368"/>
                      </a:lnTo>
                      <a:lnTo>
                        <a:pt x="1521143" y="2112645"/>
                      </a:lnTo>
                      <a:lnTo>
                        <a:pt x="1164908" y="2107882"/>
                      </a:lnTo>
                      <a:lnTo>
                        <a:pt x="972503" y="1804987"/>
                      </a:lnTo>
                      <a:lnTo>
                        <a:pt x="1146810" y="1493520"/>
                      </a:lnTo>
                      <a:lnTo>
                        <a:pt x="975361" y="1203008"/>
                      </a:lnTo>
                      <a:lnTo>
                        <a:pt x="660082" y="1203007"/>
                      </a:lnTo>
                      <a:lnTo>
                        <a:pt x="495300" y="1485900"/>
                      </a:lnTo>
                      <a:lnTo>
                        <a:pt x="658654" y="1780699"/>
                      </a:lnTo>
                      <a:cubicBezTo>
                        <a:pt x="653574" y="1803559"/>
                        <a:pt x="646192" y="1811178"/>
                        <a:pt x="641033" y="1820703"/>
                      </a:cubicBezTo>
                      <a:cubicBezTo>
                        <a:pt x="635874" y="1830228"/>
                        <a:pt x="632381" y="1830229"/>
                        <a:pt x="627698" y="1837849"/>
                      </a:cubicBezTo>
                      <a:cubicBezTo>
                        <a:pt x="623015" y="1845469"/>
                        <a:pt x="618410" y="1856264"/>
                        <a:pt x="612933" y="1866424"/>
                      </a:cubicBezTo>
                      <a:cubicBezTo>
                        <a:pt x="607456" y="1876584"/>
                        <a:pt x="602298" y="1886268"/>
                        <a:pt x="594837" y="1898809"/>
                      </a:cubicBezTo>
                      <a:cubicBezTo>
                        <a:pt x="587376" y="1911350"/>
                        <a:pt x="577214" y="1925083"/>
                        <a:pt x="568165" y="1941672"/>
                      </a:cubicBezTo>
                      <a:cubicBezTo>
                        <a:pt x="559116" y="1958261"/>
                        <a:pt x="548640" y="1982073"/>
                        <a:pt x="540544" y="1998345"/>
                      </a:cubicBezTo>
                      <a:cubicBezTo>
                        <a:pt x="532448" y="2014617"/>
                        <a:pt x="525463" y="2026920"/>
                        <a:pt x="519589" y="2039302"/>
                      </a:cubicBezTo>
                      <a:cubicBezTo>
                        <a:pt x="513715" y="2051684"/>
                        <a:pt x="510620" y="2060734"/>
                        <a:pt x="505302" y="2072640"/>
                      </a:cubicBezTo>
                      <a:cubicBezTo>
                        <a:pt x="499984" y="2084546"/>
                        <a:pt x="545386" y="2104390"/>
                        <a:pt x="487680" y="2110740"/>
                      </a:cubicBezTo>
                      <a:cubicBezTo>
                        <a:pt x="429974" y="2117090"/>
                        <a:pt x="273367" y="2110740"/>
                        <a:pt x="159067" y="2110740"/>
                      </a:cubicBezTo>
                      <a:lnTo>
                        <a:pt x="0" y="2415540"/>
                      </a:lnTo>
                      <a:lnTo>
                        <a:pt x="147638" y="2696527"/>
                      </a:lnTo>
                      <a:lnTo>
                        <a:pt x="491489" y="2687003"/>
                      </a:lnTo>
                      <a:lnTo>
                        <a:pt x="643890" y="2383790"/>
                      </a:lnTo>
                      <a:lnTo>
                        <a:pt x="1005840" y="2385060"/>
                      </a:lnTo>
                      <a:lnTo>
                        <a:pt x="1188720" y="2682240"/>
                      </a:lnTo>
                      <a:lnTo>
                        <a:pt x="1520190" y="2682240"/>
                      </a:lnTo>
                      <a:lnTo>
                        <a:pt x="1667828" y="2392680"/>
                      </a:lnTo>
                      <a:lnTo>
                        <a:pt x="2024063" y="2386965"/>
                      </a:lnTo>
                      <a:lnTo>
                        <a:pt x="2194560" y="2705100"/>
                      </a:lnTo>
                      <a:lnTo>
                        <a:pt x="2529840" y="2689860"/>
                      </a:lnTo>
                      <a:lnTo>
                        <a:pt x="2674620" y="2415540"/>
                      </a:lnTo>
                      <a:lnTo>
                        <a:pt x="2506980" y="2118360"/>
                      </a:lnTo>
                      <a:lnTo>
                        <a:pt x="2176463" y="2116455"/>
                      </a:lnTo>
                      <a:lnTo>
                        <a:pt x="1981200" y="1798320"/>
                      </a:lnTo>
                      <a:lnTo>
                        <a:pt x="2161223" y="1477328"/>
                      </a:lnTo>
                      <a:lnTo>
                        <a:pt x="2550795" y="1472565"/>
                      </a:lnTo>
                      <a:lnTo>
                        <a:pt x="3215640" y="2689860"/>
                      </a:lnTo>
                      <a:lnTo>
                        <a:pt x="3055620" y="3017520"/>
                      </a:lnTo>
                      <a:lnTo>
                        <a:pt x="2735580" y="3025140"/>
                      </a:lnTo>
                      <a:lnTo>
                        <a:pt x="2735580" y="3429000"/>
                      </a:lnTo>
                      <a:lnTo>
                        <a:pt x="3771900" y="3429000"/>
                      </a:lnTo>
                      <a:lnTo>
                        <a:pt x="3771900" y="342900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0"/>
                <p:cNvSpPr/>
                <p:nvPr/>
              </p:nvSpPr>
              <p:spPr>
                <a:xfrm>
                  <a:off x="5890260" y="4068129"/>
                  <a:ext cx="1478280" cy="975360"/>
                </a:xfrm>
                <a:custGeom>
                  <a:avLst/>
                  <a:gdLst>
                    <a:gd name="connsiteX0" fmla="*/ 1478280 w 1478280"/>
                    <a:gd name="connsiteY0" fmla="*/ 0 h 975360"/>
                    <a:gd name="connsiteX1" fmla="*/ 0 w 1478280"/>
                    <a:gd name="connsiteY1" fmla="*/ 0 h 975360"/>
                    <a:gd name="connsiteX2" fmla="*/ 0 w 1478280"/>
                    <a:gd name="connsiteY2" fmla="*/ 944880 h 975360"/>
                    <a:gd name="connsiteX3" fmla="*/ 883920 w 1478280"/>
                    <a:gd name="connsiteY3" fmla="*/ 944880 h 975360"/>
                    <a:gd name="connsiteX4" fmla="*/ 883920 w 1478280"/>
                    <a:gd name="connsiteY4" fmla="*/ 975360 h 975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8280" h="975360">
                      <a:moveTo>
                        <a:pt x="1478280" y="0"/>
                      </a:moveTo>
                      <a:lnTo>
                        <a:pt x="0" y="0"/>
                      </a:lnTo>
                      <a:lnTo>
                        <a:pt x="0" y="944880"/>
                      </a:lnTo>
                      <a:lnTo>
                        <a:pt x="883920" y="944880"/>
                      </a:lnTo>
                      <a:lnTo>
                        <a:pt x="883920" y="97536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4480560" y="4056697"/>
                  <a:ext cx="1402080" cy="1584960"/>
                </a:xfrm>
                <a:custGeom>
                  <a:avLst/>
                  <a:gdLst>
                    <a:gd name="connsiteX0" fmla="*/ 1143000 w 1402080"/>
                    <a:gd name="connsiteY0" fmla="*/ 1584960 h 1584960"/>
                    <a:gd name="connsiteX1" fmla="*/ 0 w 1402080"/>
                    <a:gd name="connsiteY1" fmla="*/ 1584960 h 1584960"/>
                    <a:gd name="connsiteX2" fmla="*/ 0 w 1402080"/>
                    <a:gd name="connsiteY2" fmla="*/ 7620 h 1584960"/>
                    <a:gd name="connsiteX3" fmla="*/ 1402080 w 1402080"/>
                    <a:gd name="connsiteY3" fmla="*/ 7620 h 1584960"/>
                    <a:gd name="connsiteX4" fmla="*/ 1402080 w 1402080"/>
                    <a:gd name="connsiteY4" fmla="*/ 0 h 1584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2080" h="1584960">
                      <a:moveTo>
                        <a:pt x="1143000" y="1584960"/>
                      </a:moveTo>
                      <a:lnTo>
                        <a:pt x="0" y="1584960"/>
                      </a:lnTo>
                      <a:lnTo>
                        <a:pt x="0" y="7620"/>
                      </a:lnTo>
                      <a:lnTo>
                        <a:pt x="1402080" y="7620"/>
                      </a:lnTo>
                      <a:lnTo>
                        <a:pt x="1402080" y="0"/>
                      </a:lnTo>
                    </a:path>
                  </a:pathLst>
                </a:custGeom>
                <a:noFill/>
                <a:ln w="28575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" name="Picture 14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8126730" y="4222750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4" name="Picture 13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6539230" y="4771391"/>
                <a:ext cx="469900" cy="393700"/>
              </a:xfrm>
              <a:prstGeom prst="rect">
                <a:avLst/>
              </a:prstGeom>
            </p:spPr>
          </p:pic>
          <p:pic>
            <p:nvPicPr>
              <p:cNvPr id="16" name="Picture 15" descr="Screen Clippi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37" t="86738" r="69267" b="5795"/>
              <a:stretch/>
            </p:blipFill>
            <p:spPr>
              <a:xfrm>
                <a:off x="5377815" y="5415280"/>
                <a:ext cx="469900" cy="393700"/>
              </a:xfrm>
              <a:prstGeom prst="rect">
                <a:avLst/>
              </a:prstGeom>
            </p:spPr>
          </p:pic>
        </p:grpSp>
        <p:sp>
          <p:nvSpPr>
            <p:cNvPr id="24" name="Rectangle 23"/>
            <p:cNvSpPr/>
            <p:nvPr/>
          </p:nvSpPr>
          <p:spPr>
            <a:xfrm>
              <a:off x="5880735" y="1211264"/>
              <a:ext cx="1819910" cy="512444"/>
            </a:xfrm>
            <a:prstGeom prst="rect">
              <a:avLst/>
            </a:prstGeom>
            <a:solidFill>
              <a:srgbClr val="D7EFF7"/>
            </a:solidFill>
            <a:ln>
              <a:solidFill>
                <a:srgbClr val="D7EF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Sáu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trăm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linh</a:t>
              </a:r>
              <a:r>
                <a:rPr lang="en-US" dirty="0" smtClean="0">
                  <a:solidFill>
                    <a:schemeClr val="tx1"/>
                  </a:solidFill>
                </a:rPr>
                <a:t> </a:t>
              </a:r>
              <a:r>
                <a:rPr lang="en-US" dirty="0" err="1" smtClean="0">
                  <a:solidFill>
                    <a:schemeClr val="tx1"/>
                  </a:solidFill>
                </a:rPr>
                <a:t>ba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9372600" y="4500245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639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90180" y="5069850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603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06540" y="5704853"/>
            <a:ext cx="788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593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859357" y="590549"/>
            <a:ext cx="4099358" cy="605294"/>
            <a:chOff x="1296327" y="1618756"/>
            <a:chExt cx="4099358" cy="605294"/>
          </a:xfrm>
        </p:grpSpPr>
        <p:sp>
          <p:nvSpPr>
            <p:cNvPr id="30" name="TextBox 29"/>
            <p:cNvSpPr txBox="1"/>
            <p:nvPr/>
          </p:nvSpPr>
          <p:spPr>
            <a:xfrm>
              <a:off x="1866915" y="1618756"/>
              <a:ext cx="3528770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en-US" sz="2800" dirty="0" err="1" smtClean="0"/>
                <a:t>Bóng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đèn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sáng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86700" y="1034478"/>
            <a:ext cx="2851285" cy="3013337"/>
            <a:chOff x="7597998" y="653478"/>
            <a:chExt cx="2851285" cy="3013337"/>
          </a:xfrm>
        </p:grpSpPr>
        <p:pic>
          <p:nvPicPr>
            <p:cNvPr id="33" name="Picture 32" descr="Screen Clippi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00" y="1189969"/>
              <a:ext cx="2562583" cy="2476846"/>
            </a:xfrm>
            <a:prstGeom prst="roundRect">
              <a:avLst>
                <a:gd name="adj" fmla="val 32049"/>
              </a:avLst>
            </a:prstGeom>
          </p:spPr>
        </p:pic>
        <p:sp>
          <p:nvSpPr>
            <p:cNvPr id="35" name="Oval 34"/>
            <p:cNvSpPr/>
            <p:nvPr/>
          </p:nvSpPr>
          <p:spPr>
            <a:xfrm rot="586468">
              <a:off x="7597998" y="653478"/>
              <a:ext cx="1134110" cy="14311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77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EE2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2" grpId="0"/>
      <p:bldP spid="23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i sao Đom Đóm có thể phát sáng_ _ Kiến Thức Thú Vị _ Hoạt Hình Giáo Dục _ Khám Phá Thế Giớ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885" y="217715"/>
            <a:ext cx="10987315" cy="6255656"/>
          </a:xfrm>
          <a:prstGeom prst="roundRect">
            <a:avLst>
              <a:gd name="adj" fmla="val 4743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23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0728" y="1021002"/>
            <a:ext cx="10266071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56182" y="639570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26770" y="2265464"/>
            <a:ext cx="1147790" cy="1384995"/>
            <a:chOff x="1566470" y="2095726"/>
            <a:chExt cx="1147790" cy="1384995"/>
          </a:xfrm>
        </p:grpSpPr>
        <p:grpSp>
          <p:nvGrpSpPr>
            <p:cNvPr id="7" name="Group 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548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312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937987" y="2265464"/>
            <a:ext cx="1147790" cy="1384995"/>
            <a:chOff x="1566470" y="2095726"/>
            <a:chExt cx="1147790" cy="1384995"/>
          </a:xfrm>
        </p:grpSpPr>
        <p:grpSp>
          <p:nvGrpSpPr>
            <p:cNvPr id="12" name="Group 1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592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234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665105" y="2265464"/>
            <a:ext cx="1147790" cy="1384995"/>
            <a:chOff x="1566470" y="2095726"/>
            <a:chExt cx="1147790" cy="138499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690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89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9110270" y="2265464"/>
            <a:ext cx="1147790" cy="1384995"/>
            <a:chOff x="1566470" y="2095726"/>
            <a:chExt cx="1147790" cy="138499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125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3" name="Straight Connector 22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647250" y="34211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65759" y="34211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826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96099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779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357386" y="34211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552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1476" y="1558169"/>
            <a:ext cx="9888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548 + 312          592 +234             690 + 89           427 + 125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13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6182" y="639570"/>
            <a:ext cx="9724732" cy="1001475"/>
            <a:chOff x="1296327" y="1647588"/>
            <a:chExt cx="9724732" cy="100147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9154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Toàn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336 m.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hơn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A </a:t>
              </a:r>
              <a:r>
                <a:rPr lang="en-US" sz="2800" dirty="0" err="1" smtClean="0"/>
                <a:t>là</a:t>
              </a:r>
              <a:r>
                <a:rPr lang="en-US" sz="2800" dirty="0" smtClean="0"/>
                <a:t> 129 m.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tòa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nhà</a:t>
              </a:r>
              <a:r>
                <a:rPr lang="en-US" sz="2800" dirty="0" smtClean="0"/>
                <a:t> B </a:t>
              </a:r>
              <a:r>
                <a:rPr lang="en-US" sz="2800" dirty="0" err="1" smtClean="0"/>
                <a:t>cao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mét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053792" y="1805979"/>
            <a:ext cx="2635780" cy="3994217"/>
            <a:chOff x="5428342" y="2693987"/>
            <a:chExt cx="1886859" cy="2859315"/>
          </a:xfrm>
        </p:grpSpPr>
        <p:pic>
          <p:nvPicPr>
            <p:cNvPr id="1026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480" b="88180" l="53902" r="66585">
                          <a14:foregroundMark x1="55976" y1="41608" x2="55976" y2="41608"/>
                          <a14:foregroundMark x1="59024" y1="41844" x2="59634" y2="41844"/>
                          <a14:foregroundMark x1="61463" y1="41844" x2="61463" y2="41844"/>
                          <a14:foregroundMark x1="64024" y1="42080" x2="64024" y2="42080"/>
                          <a14:foregroundMark x1="55000" y1="86761" x2="64634" y2="86761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5" t="36305" r="33499" b="11461"/>
            <a:stretch/>
          </p:blipFill>
          <p:spPr bwMode="auto">
            <a:xfrm>
              <a:off x="5428342" y="3448730"/>
              <a:ext cx="957944" cy="210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olored Buildings Representing Demographics - Buildings Cartoon Transparent  Background PNG Image | Transparent PNG Free Download on SeekPN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7F5F6"/>
                </a:clrFrom>
                <a:clrTo>
                  <a:srgbClr val="F7F5F6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72" t="17629" r="55534" b="11404"/>
            <a:stretch/>
          </p:blipFill>
          <p:spPr bwMode="auto">
            <a:xfrm>
              <a:off x="6386286" y="2693987"/>
              <a:ext cx="928915" cy="2859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432599" y="5800196"/>
            <a:ext cx="208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C6E19"/>
                </a:solidFill>
              </a:rPr>
              <a:t>A</a:t>
            </a:r>
            <a:r>
              <a:rPr lang="en-US" sz="2800" b="1" dirty="0" smtClean="0"/>
              <a:t>           </a:t>
            </a:r>
            <a:r>
              <a:rPr lang="en-US" sz="2800" b="1" dirty="0" smtClean="0">
                <a:solidFill>
                  <a:srgbClr val="0974BC"/>
                </a:solidFill>
              </a:rPr>
              <a:t>B</a:t>
            </a:r>
          </a:p>
        </p:txBody>
      </p:sp>
      <p:sp>
        <p:nvSpPr>
          <p:cNvPr id="8" name="Left Brace 7"/>
          <p:cNvSpPr/>
          <p:nvPr/>
        </p:nvSpPr>
        <p:spPr>
          <a:xfrm>
            <a:off x="1773769" y="3154587"/>
            <a:ext cx="332275" cy="2508068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EC6E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0536" y="4068633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6E19"/>
                </a:solidFill>
              </a:rPr>
              <a:t>336 m</a:t>
            </a:r>
            <a:endParaRPr lang="en-US" sz="2800" dirty="0" smtClean="0">
              <a:solidFill>
                <a:srgbClr val="0974BC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3065403" y="1955627"/>
            <a:ext cx="332275" cy="1198960"/>
          </a:xfrm>
          <a:prstGeom prst="leftBrace">
            <a:avLst>
              <a:gd name="adj1" fmla="val 38042"/>
              <a:gd name="adj2" fmla="val 50000"/>
            </a:avLst>
          </a:prstGeom>
          <a:ln w="28575">
            <a:solidFill>
              <a:srgbClr val="0974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824970" y="2262246"/>
            <a:ext cx="13374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129 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5610" y="2523856"/>
            <a:ext cx="57886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Tòa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B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mét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336 + 129 = 465 (m)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                       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: 465 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67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1" grpId="0"/>
      <p:bldP spid="12" grpId="0" animBg="1"/>
      <p:bldP spid="13" grpId="0"/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237" y="771649"/>
            <a:ext cx="1696945" cy="570588"/>
            <a:chOff x="1296327" y="1647588"/>
            <a:chExt cx="1696945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94956"/>
              <a:ext cx="11263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49520" y="1764121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468 + 22 + 200</a:t>
            </a:r>
          </a:p>
          <a:p>
            <a:r>
              <a:rPr lang="en-US" sz="2800" dirty="0" smtClean="0"/>
              <a:t>=      490     + 200</a:t>
            </a:r>
          </a:p>
          <a:p>
            <a:r>
              <a:rPr lang="en-US" sz="2800" dirty="0" smtClean="0"/>
              <a:t>=         690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2484" y="1764120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75 – 25 + 550</a:t>
            </a:r>
          </a:p>
          <a:p>
            <a:r>
              <a:rPr lang="en-US" sz="2800" dirty="0" smtClean="0"/>
              <a:t>=      50     + 550</a:t>
            </a:r>
          </a:p>
          <a:p>
            <a:r>
              <a:rPr lang="en-US" sz="2800" dirty="0" smtClean="0"/>
              <a:t>=         600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9951" y="1764119"/>
            <a:ext cx="31813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    747 + 123 - 100</a:t>
            </a:r>
          </a:p>
          <a:p>
            <a:r>
              <a:rPr lang="en-US" sz="2800" dirty="0" smtClean="0"/>
              <a:t>=      870     - 100</a:t>
            </a:r>
          </a:p>
          <a:p>
            <a:r>
              <a:rPr lang="en-US" sz="2800" dirty="0" smtClean="0"/>
              <a:t>=         770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4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529" y="718397"/>
            <a:ext cx="9928418" cy="954107"/>
            <a:chOff x="1296327" y="1571386"/>
            <a:chExt cx="9928418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571386"/>
              <a:ext cx="9357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Trong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bức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tranh</a:t>
              </a:r>
              <a:r>
                <a:rPr lang="en-US" sz="2800" dirty="0" smtClean="0"/>
                <a:t>, </a:t>
              </a:r>
              <a:r>
                <a:rPr lang="en-US" sz="2800" dirty="0" err="1" smtClean="0"/>
                <a:t>bác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sấu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đang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mở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nước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chảy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đầy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các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bể</a:t>
              </a:r>
              <a:r>
                <a:rPr lang="en-US" sz="2800" dirty="0" smtClean="0"/>
                <a:t>. 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4</a:t>
              </a:r>
              <a:endParaRPr lang="en-US" sz="3600" b="1" dirty="0"/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88" y="1365187"/>
            <a:ext cx="4363059" cy="42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29520" y="1866517"/>
            <a:ext cx="55813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khi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đầy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tổng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nước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hai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bể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240 + 320 = 660 (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660 </a:t>
            </a:r>
            <a:r>
              <a:rPr lang="en-US" sz="2800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24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8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46106" y="650907"/>
            <a:ext cx="2098120" cy="570588"/>
            <a:chOff x="945529" y="794599"/>
            <a:chExt cx="2098120" cy="570588"/>
          </a:xfrm>
        </p:grpSpPr>
        <p:grpSp>
          <p:nvGrpSpPr>
            <p:cNvPr id="4" name="Group 3"/>
            <p:cNvGrpSpPr/>
            <p:nvPr/>
          </p:nvGrpSpPr>
          <p:grpSpPr>
            <a:xfrm>
              <a:off x="1647393" y="841967"/>
              <a:ext cx="1396256" cy="523220"/>
              <a:chOff x="1216318" y="2040382"/>
              <a:chExt cx="1396256" cy="523220"/>
            </a:xfrm>
          </p:grpSpPr>
          <p:sp>
            <p:nvSpPr>
              <p:cNvPr id="2" name="Rounded Rectangle 1"/>
              <p:cNvSpPr/>
              <p:nvPr/>
            </p:nvSpPr>
            <p:spPr>
              <a:xfrm>
                <a:off x="1216318" y="2048359"/>
                <a:ext cx="705394" cy="483326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237388" y="2040382"/>
                <a:ext cx="13751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/>
                  <a:t>Số</a:t>
                </a:r>
                <a:r>
                  <a:rPr lang="en-US" sz="2800" dirty="0" smtClean="0"/>
                  <a:t>  ?</a:t>
                </a:r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945529" y="794599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5</a:t>
              </a:r>
              <a:endParaRPr lang="en-US" sz="3600" b="1" dirty="0"/>
            </a:p>
          </p:txBody>
        </p:sp>
      </p:grp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9"/>
          <a:stretch/>
        </p:blipFill>
        <p:spPr>
          <a:xfrm>
            <a:off x="1023906" y="1545033"/>
            <a:ext cx="4709633" cy="47345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3539" y="1967081"/>
            <a:ext cx="51328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b)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 smtClean="0"/>
              <a:t>đi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lệnh</a:t>
            </a:r>
            <a:r>
              <a:rPr lang="en-US" sz="2800" dirty="0"/>
              <a:t> </a:t>
            </a:r>
            <a:r>
              <a:rPr lang="en-US" sz="2800" dirty="0" smtClean="0"/>
              <a:t>“       ”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Tíc-tốc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ô </a:t>
            </a:r>
            <a:r>
              <a:rPr lang="en-US" sz="2800" dirty="0" err="1" smtClean="0"/>
              <a:t>ghi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        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    </a:t>
            </a:r>
            <a:r>
              <a:rPr lang="en-US" sz="2800" dirty="0" err="1" smtClean="0"/>
              <a:t>Nếu</a:t>
            </a:r>
            <a:r>
              <a:rPr lang="en-US" sz="2800" dirty="0" smtClean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“        ”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Tíc-tốc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ô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        </a:t>
            </a:r>
            <a:r>
              <a:rPr lang="en-US" sz="28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c) </a:t>
            </a:r>
            <a:r>
              <a:rPr lang="en-US" sz="2800" dirty="0" err="1" smtClean="0"/>
              <a:t>Tổng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hai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thu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ở </a:t>
            </a:r>
            <a:r>
              <a:rPr lang="en-US" sz="2800" dirty="0" err="1" smtClean="0"/>
              <a:t>câu</a:t>
            </a:r>
            <a:r>
              <a:rPr lang="en-US" sz="2800" dirty="0" smtClean="0"/>
              <a:t> b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         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3115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4314825" y="3067050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9118600" y="2298700"/>
            <a:ext cx="4064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2950" y="2114889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499600" y="2695349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525000" y="3975100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9080500" y="3400764"/>
            <a:ext cx="1588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188450" y="3609974"/>
            <a:ext cx="3937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686924" y="3400764"/>
            <a:ext cx="0" cy="4220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736841" y="5300427"/>
            <a:ext cx="753109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?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03511" y="4068263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2310448" y="3067050"/>
            <a:ext cx="894715" cy="908050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583157" y="2726194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322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14825" y="4068263"/>
            <a:ext cx="894715" cy="908050"/>
          </a:xfrm>
          <a:prstGeom prst="roundRect">
            <a:avLst/>
          </a:prstGeom>
          <a:noFill/>
          <a:ln w="762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595857" y="4007850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0974BC"/>
                </a:solidFill>
              </a:rPr>
              <a:t>368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12273" y="5333177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</a:rPr>
              <a:t>690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2542949" y="703119"/>
            <a:ext cx="8169159" cy="523220"/>
            <a:chOff x="2720749" y="703119"/>
            <a:chExt cx="8169159" cy="523220"/>
          </a:xfrm>
        </p:grpSpPr>
        <p:sp>
          <p:nvSpPr>
            <p:cNvPr id="35" name="Rectangle 34"/>
            <p:cNvSpPr/>
            <p:nvPr/>
          </p:nvSpPr>
          <p:spPr>
            <a:xfrm>
              <a:off x="2720749" y="703119"/>
              <a:ext cx="81691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 err="1"/>
                <a:t>Nếu</a:t>
              </a:r>
              <a:r>
                <a:rPr lang="en-US" sz="2800" dirty="0"/>
                <a:t> </a:t>
              </a:r>
              <a:r>
                <a:rPr lang="en-US" sz="2800" dirty="0" err="1"/>
                <a:t>đi</a:t>
              </a:r>
              <a:r>
                <a:rPr lang="en-US" sz="2800" dirty="0"/>
                <a:t> </a:t>
              </a:r>
              <a:r>
                <a:rPr lang="en-US" sz="2800" dirty="0" err="1"/>
                <a:t>theo</a:t>
              </a:r>
              <a:r>
                <a:rPr lang="en-US" sz="2800" dirty="0"/>
                <a:t> </a:t>
              </a:r>
              <a:r>
                <a:rPr lang="en-US" sz="2800" dirty="0" err="1"/>
                <a:t>lệnh</a:t>
              </a:r>
              <a:r>
                <a:rPr lang="en-US" sz="2800" dirty="0"/>
                <a:t> “       ” </a:t>
              </a:r>
              <a:r>
                <a:rPr lang="en-US" sz="2800" dirty="0" err="1"/>
                <a:t>thì</a:t>
              </a:r>
              <a:r>
                <a:rPr lang="en-US" sz="2800" dirty="0"/>
                <a:t> </a:t>
              </a:r>
              <a:r>
                <a:rPr lang="en-US" sz="2800" dirty="0" err="1"/>
                <a:t>Tíc-tốc</a:t>
              </a:r>
              <a:r>
                <a:rPr lang="en-US" sz="2800" dirty="0"/>
                <a:t> </a:t>
              </a:r>
              <a:r>
                <a:rPr lang="en-US" sz="2800" dirty="0" err="1"/>
                <a:t>sẽ</a:t>
              </a:r>
              <a:r>
                <a:rPr lang="en-US" sz="2800" dirty="0"/>
                <a:t> </a:t>
              </a:r>
              <a:r>
                <a:rPr lang="en-US" sz="2800" dirty="0" err="1"/>
                <a:t>đến</a:t>
              </a:r>
              <a:r>
                <a:rPr lang="en-US" sz="2800" dirty="0"/>
                <a:t> ô </a:t>
              </a:r>
              <a:r>
                <a:rPr lang="en-US" sz="2800" dirty="0" err="1"/>
                <a:t>ghi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5730111" y="799559"/>
              <a:ext cx="1588" cy="3676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838061" y="1008769"/>
              <a:ext cx="3937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10517348" y="744441"/>
            <a:ext cx="602243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800" dirty="0" smtClean="0">
                <a:solidFill>
                  <a:srgbClr val="F15441"/>
                </a:solidFill>
              </a:rPr>
              <a:t>522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387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animBg="1"/>
      <p:bldP spid="9" grpId="1" animBg="1"/>
      <p:bldP spid="9" grpId="2" animBg="1"/>
      <p:bldP spid="9" grpId="3" animBg="1"/>
      <p:bldP spid="10" grpId="0" animBg="1"/>
      <p:bldP spid="10" grpId="1" animBg="1"/>
      <p:bldP spid="10" grpId="2" animBg="1"/>
      <p:bldP spid="10" grpId="3" animBg="1"/>
      <p:bldP spid="17" grpId="0" animBg="1"/>
      <p:bldP spid="19" grpId="0" animBg="1"/>
      <p:bldP spid="26" grpId="0" animBg="1"/>
      <p:bldP spid="27" grpId="0" animBg="1"/>
      <p:bldP spid="27" grpId="1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822959" y="1789608"/>
            <a:ext cx="2677887" cy="1090748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346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2978331" y="1140838"/>
            <a:ext cx="3631475" cy="989867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Còn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229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76704" y="1523282"/>
            <a:ext cx="3043645" cy="1214846"/>
          </a:xfrm>
          <a:prstGeom prst="wedgeEllipseCallout">
            <a:avLst>
              <a:gd name="adj1" fmla="val -44019"/>
              <a:gd name="adj2" fmla="val 78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Bố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mẹ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nhặt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tất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nhiêu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hạt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thông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2" y="5041629"/>
            <a:ext cx="2886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346 + 229 = ?</a:t>
            </a:r>
            <a:endParaRPr lang="en-US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2880356"/>
            <a:ext cx="5905765" cy="2311433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7798527" y="2572682"/>
            <a:ext cx="3735976" cy="1496043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Nhà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mình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đã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đủ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thức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mùa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đông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chưa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nhỉ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20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" name="Table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0110188"/>
              </p:ext>
            </p:extLst>
          </p:nvPr>
        </p:nvGraphicFramePr>
        <p:xfrm>
          <a:off x="945242" y="457200"/>
          <a:ext cx="4671786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7262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557262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Trăm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Chục</a:t>
                      </a:r>
                      <a:r>
                        <a:rPr lang="en-US" sz="2400" dirty="0" smtClean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Đơn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32422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22578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35167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1293029" y="1043146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Rectangle 2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293029" y="2075112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0" name="Rectangle 31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1" name="Rectangle 42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2" name="TextBox 521"/>
          <p:cNvSpPr txBox="1"/>
          <p:nvPr/>
        </p:nvSpPr>
        <p:spPr>
          <a:xfrm>
            <a:off x="7741750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8118395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8532328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8945449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9323546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9675154" y="683500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695" name="Group 694"/>
          <p:cNvGrpSpPr/>
          <p:nvPr/>
        </p:nvGrpSpPr>
        <p:grpSpPr>
          <a:xfrm>
            <a:off x="2971189" y="1604312"/>
            <a:ext cx="555107" cy="901548"/>
            <a:chOff x="2846886" y="1604312"/>
            <a:chExt cx="555107" cy="901548"/>
          </a:xfrm>
        </p:grpSpPr>
        <p:grpSp>
          <p:nvGrpSpPr>
            <p:cNvPr id="640" name="Group 639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641" name="Rectangle 640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Rectangle 649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1" name="Group 650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652" name="Rectangle 651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9" name="Rectangle 658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0" name="Rectangle 659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62" name="Group 661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663" name="Rectangle 66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Rectangle 66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1" name="Rectangle 67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2" name="Rectangle 67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3" name="Group 672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674" name="Rectangle 673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5" name="Rectangle 674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6" name="Rectangle 675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7" name="Rectangle 676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8" name="Rectangle 677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9" name="Rectangle 678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0" name="Rectangle 679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1" name="Rectangle 680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2" name="Rectangle 681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3" name="Rectangle 682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4" name="Group 703"/>
          <p:cNvGrpSpPr/>
          <p:nvPr/>
        </p:nvGrpSpPr>
        <p:grpSpPr>
          <a:xfrm>
            <a:off x="4646333" y="1628140"/>
            <a:ext cx="90155" cy="537127"/>
            <a:chOff x="4824133" y="1628140"/>
            <a:chExt cx="90155" cy="537127"/>
          </a:xfrm>
        </p:grpSpPr>
        <p:sp>
          <p:nvSpPr>
            <p:cNvPr id="700" name="Rectangle 699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tangle 700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tangle 701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tangle 702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tangle 80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tangle 80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9" name="Group 708"/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732" name="Rectangle 731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5014633" y="4334987"/>
            <a:ext cx="90155" cy="360619"/>
            <a:chOff x="4824133" y="1628140"/>
            <a:chExt cx="90155" cy="360619"/>
          </a:xfrm>
        </p:grpSpPr>
        <p:sp>
          <p:nvSpPr>
            <p:cNvPr id="778" name="Rectangle 77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tangle 77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tangle 80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tangle 81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82" name="TextBox 781"/>
          <p:cNvSpPr txBox="1"/>
          <p:nvPr/>
        </p:nvSpPr>
        <p:spPr>
          <a:xfrm>
            <a:off x="5936236" y="1378925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346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83" name="TextBox 782"/>
          <p:cNvSpPr txBox="1"/>
          <p:nvPr/>
        </p:nvSpPr>
        <p:spPr>
          <a:xfrm>
            <a:off x="5634254" y="1978321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785" name="Straight Connector 784"/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6" name="TextBox 785"/>
          <p:cNvSpPr txBox="1"/>
          <p:nvPr/>
        </p:nvSpPr>
        <p:spPr>
          <a:xfrm>
            <a:off x="5915905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7" name="TextBox 786"/>
          <p:cNvSpPr txBox="1"/>
          <p:nvPr/>
        </p:nvSpPr>
        <p:spPr>
          <a:xfrm>
            <a:off x="6180698" y="3086316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8" name="TextBox 787"/>
          <p:cNvSpPr txBox="1"/>
          <p:nvPr/>
        </p:nvSpPr>
        <p:spPr>
          <a:xfrm>
            <a:off x="6434160" y="3088149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9" name="TextBox 788"/>
          <p:cNvSpPr txBox="1"/>
          <p:nvPr/>
        </p:nvSpPr>
        <p:spPr>
          <a:xfrm>
            <a:off x="6927885" y="1575766"/>
            <a:ext cx="442357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6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9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4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3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  <a:endParaRPr lang="en-US" sz="2800" dirty="0"/>
          </a:p>
        </p:txBody>
      </p:sp>
      <p:grpSp>
        <p:nvGrpSpPr>
          <p:cNvPr id="792" name="Group 791"/>
          <p:cNvGrpSpPr/>
          <p:nvPr/>
        </p:nvGrpSpPr>
        <p:grpSpPr>
          <a:xfrm>
            <a:off x="6798430" y="5278878"/>
            <a:ext cx="3900930" cy="936030"/>
            <a:chOff x="6881370" y="4098709"/>
            <a:chExt cx="3900930" cy="936030"/>
          </a:xfrm>
        </p:grpSpPr>
        <p:sp>
          <p:nvSpPr>
            <p:cNvPr id="790" name="TextBox 789"/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 smtClean="0">
                  <a:solidFill>
                    <a:schemeClr val="accent5">
                      <a:lumMod val="75000"/>
                    </a:schemeClr>
                  </a:solidFill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91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1293029" y="3121518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12" name="Rectangle 6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tangle 69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tangle 69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tangle 69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tangle 69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tangle 704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tangle 705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tangle 706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tangle 707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tangle 709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tangle 710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tangle 775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tangle 779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tangle 780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tangle 78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tangle 792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tangle 793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tangle 794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tangle 795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tangle 796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tangle 797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tangle 798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tangle 799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tangle 800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tangle 801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tangle 802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tangle 803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tangle 804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tangle 805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tangle 806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2" name="Group 811"/>
          <p:cNvGrpSpPr/>
          <p:nvPr/>
        </p:nvGrpSpPr>
        <p:grpSpPr>
          <a:xfrm>
            <a:off x="5014633" y="4695606"/>
            <a:ext cx="90155" cy="450773"/>
            <a:chOff x="4824133" y="1628140"/>
            <a:chExt cx="90155" cy="450773"/>
          </a:xfrm>
        </p:grpSpPr>
        <p:sp>
          <p:nvSpPr>
            <p:cNvPr id="813" name="Rectangle 812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tangle 813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tangle 814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tangle 815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tangle 816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Rounded Rectangle 102"/>
          <p:cNvSpPr/>
          <p:nvPr/>
        </p:nvSpPr>
        <p:spPr>
          <a:xfrm>
            <a:off x="4470400" y="1313610"/>
            <a:ext cx="469900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8" name="Group 817"/>
          <p:cNvGrpSpPr/>
          <p:nvPr/>
        </p:nvGrpSpPr>
        <p:grpSpPr>
          <a:xfrm>
            <a:off x="3213289" y="2834417"/>
            <a:ext cx="90155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819" name="Rectangle 818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tangle 819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tangle 820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tangle 821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tangle 822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tangle 823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tangle 824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tangle 825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tangle 826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tangle 827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5" name="Straight Arrow Connector 104"/>
          <p:cNvCxnSpPr>
            <a:stCxn id="103" idx="1"/>
          </p:cNvCxnSpPr>
          <p:nvPr/>
        </p:nvCxnSpPr>
        <p:spPr>
          <a:xfrm flipH="1" flipV="1">
            <a:off x="3551984" y="3301828"/>
            <a:ext cx="918416" cy="32757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" name="Group 828"/>
          <p:cNvGrpSpPr/>
          <p:nvPr/>
        </p:nvGrpSpPr>
        <p:grpSpPr>
          <a:xfrm>
            <a:off x="3391063" y="4334987"/>
            <a:ext cx="90155" cy="901548"/>
            <a:chOff x="7152671" y="1595686"/>
            <a:chExt cx="90155" cy="901548"/>
          </a:xfrm>
        </p:grpSpPr>
        <p:sp>
          <p:nvSpPr>
            <p:cNvPr id="830" name="Rectangle 829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tangle 830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tangle 831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tangle 832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tangle 833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5" name="Rectangle 834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tangle 835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tangle 836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tangle 837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tangle 838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4011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2" grpId="0"/>
      <p:bldP spid="523" grpId="0"/>
      <p:bldP spid="525" grpId="0"/>
      <p:bldP spid="526" grpId="0"/>
      <p:bldP spid="527" grpId="0"/>
      <p:bldP spid="782" grpId="0"/>
      <p:bldP spid="783" grpId="0"/>
      <p:bldP spid="786" grpId="0"/>
      <p:bldP spid="787" grpId="0"/>
      <p:bldP spid="788" grpId="0"/>
      <p:bldP spid="789" grpId="0" uiExpand="1" build="p"/>
      <p:bldP spid="103" grpId="0" animBg="1"/>
      <p:bldP spid="10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35582" y="19050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2025471" cy="570588"/>
            <a:chOff x="1296327" y="1647588"/>
            <a:chExt cx="2025471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2184626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343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2184626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142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88905" y="2184626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18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932470" y="2184626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106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33403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590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334031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81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19899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542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179586" y="33403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855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0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95882" y="1477770"/>
            <a:ext cx="3614218" cy="570588"/>
            <a:chOff x="1296327" y="1647588"/>
            <a:chExt cx="3614218" cy="570588"/>
          </a:xfrm>
        </p:grpSpPr>
        <p:sp>
          <p:nvSpPr>
            <p:cNvPr id="6" name="TextBox 5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Đặt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rồi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tính</a:t>
              </a:r>
              <a:r>
                <a:rPr lang="en-US" sz="2800" dirty="0" smtClean="0"/>
                <a:t> 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2</a:t>
              </a:r>
              <a:endParaRPr lang="en-US" sz="3600" b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0" name="Group 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427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5" name="Group 1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607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143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0" name="Group 19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729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32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5" name="Group 24"/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246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  44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 smtClean="0"/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673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750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7</a:t>
            </a:r>
            <a:r>
              <a:rPr lang="en-US" sz="2800" dirty="0" smtClean="0">
                <a:solidFill>
                  <a:srgbClr val="C00000"/>
                </a:solidFill>
              </a:rPr>
              <a:t>61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290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427 + 246          607 + 143             729 + 32           246 + 44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52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29482" y="509138"/>
            <a:ext cx="8237018" cy="1384995"/>
            <a:chOff x="1296327" y="1631456"/>
            <a:chExt cx="8237018" cy="1384995"/>
          </a:xfrm>
        </p:grpSpPr>
        <p:sp>
          <p:nvSpPr>
            <p:cNvPr id="3" name="TextBox 2"/>
            <p:cNvSpPr txBox="1"/>
            <p:nvPr/>
          </p:nvSpPr>
          <p:spPr>
            <a:xfrm>
              <a:off x="1866915" y="1631456"/>
              <a:ext cx="76664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một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bản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đồ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bằng</a:t>
              </a:r>
              <a:r>
                <a:rPr lang="en-US" sz="2800" dirty="0" smtClean="0"/>
                <a:t> 709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xanh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và</a:t>
              </a:r>
              <a:r>
                <a:rPr lang="en-US" sz="2800" dirty="0" smtClean="0"/>
                <a:t> 289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đỏ</a:t>
              </a:r>
              <a:r>
                <a:rPr lang="en-US" sz="2800" dirty="0" smtClean="0"/>
                <a:t>. </a:t>
              </a:r>
              <a:r>
                <a:rPr lang="en-US" sz="2800" dirty="0" err="1" smtClean="0"/>
                <a:t>Hỏi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Rô-bốt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vẽ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tất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bao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nhiêu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chấm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màu</a:t>
              </a:r>
              <a:r>
                <a:rPr lang="en-US" sz="2800" dirty="0" smtClean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3</a:t>
              </a:r>
              <a:endParaRPr lang="en-US" sz="3600" b="1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449989" y="1456034"/>
            <a:ext cx="40021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 smtClean="0"/>
              <a:t>tắt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: 709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Chấm</a:t>
            </a:r>
            <a:r>
              <a:rPr lang="en-US" sz="2800" dirty="0" smtClean="0"/>
              <a:t> </a:t>
            </a:r>
            <a:r>
              <a:rPr lang="en-US" sz="2800" dirty="0" err="1" smtClean="0"/>
              <a:t>đỏ</a:t>
            </a:r>
            <a:r>
              <a:rPr lang="en-US" sz="2800" dirty="0" smtClean="0"/>
              <a:t>    : 289 </a:t>
            </a:r>
            <a:r>
              <a:rPr lang="en-US" sz="2800" dirty="0" err="1" smtClean="0"/>
              <a:t>chấm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Tất</a:t>
            </a:r>
            <a:r>
              <a:rPr lang="en-US" sz="2800" dirty="0" smtClean="0"/>
              <a:t> </a:t>
            </a:r>
            <a:r>
              <a:rPr lang="en-US" sz="2800" dirty="0" err="1" smtClean="0"/>
              <a:t>cả</a:t>
            </a:r>
            <a:r>
              <a:rPr lang="en-US" sz="2800" dirty="0" smtClean="0"/>
              <a:t>         : … </a:t>
            </a:r>
            <a:r>
              <a:rPr lang="en-US" sz="2800" dirty="0" err="1" smtClean="0"/>
              <a:t>chấm</a:t>
            </a:r>
            <a:r>
              <a:rPr lang="en-US" sz="2800" dirty="0" smtClean="0"/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283200" y="3831859"/>
            <a:ext cx="67389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giải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Rô-bốt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tất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cả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709 + 289 = 998 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                   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Đáp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số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: 998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chấm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màu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9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139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096728" y="660813"/>
            <a:ext cx="3614218" cy="570588"/>
            <a:chOff x="1296327" y="1647588"/>
            <a:chExt cx="3614218" cy="570588"/>
          </a:xfrm>
        </p:grpSpPr>
        <p:sp>
          <p:nvSpPr>
            <p:cNvPr id="4" name="TextBox 3"/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Tính</a:t>
              </a:r>
              <a:r>
                <a:rPr lang="en-US" sz="2800" dirty="0" smtClean="0"/>
                <a:t> (</a:t>
              </a:r>
              <a:r>
                <a:rPr lang="en-US" sz="2800" dirty="0" err="1" smtClean="0"/>
                <a:t>theo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mẫu</a:t>
              </a:r>
              <a:r>
                <a:rPr lang="en-US" sz="2800" dirty="0" smtClean="0"/>
                <a:t>)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1</a:t>
              </a:r>
              <a:endParaRPr lang="en-US" sz="3600" b="1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2011936" y="1271364"/>
            <a:ext cx="132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452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273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09954" y="1870760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21180" y="2895225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991605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56398" y="2978755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09860" y="2980588"/>
            <a:ext cx="447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03585" y="1468205"/>
            <a:ext cx="7524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2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3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5 </a:t>
            </a:r>
            <a:r>
              <a:rPr lang="en-US" sz="2800" dirty="0" err="1" smtClean="0"/>
              <a:t>cộng</a:t>
            </a:r>
            <a:r>
              <a:rPr lang="en-US" sz="2800" dirty="0" smtClean="0"/>
              <a:t> 7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12,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2 </a:t>
            </a:r>
            <a:r>
              <a:rPr lang="en-US" sz="2800" dirty="0" err="1" smtClean="0"/>
              <a:t>nhớ</a:t>
            </a:r>
            <a:r>
              <a:rPr lang="en-US" sz="2800" dirty="0" smtClean="0"/>
              <a:t> 1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4</a:t>
            </a:r>
            <a:r>
              <a:rPr lang="en-US" sz="2800" dirty="0" smtClean="0"/>
              <a:t> </a:t>
            </a:r>
            <a:r>
              <a:rPr lang="en-US" sz="2800" dirty="0" err="1" smtClean="0"/>
              <a:t>thêm</a:t>
            </a:r>
            <a:r>
              <a:rPr lang="en-US" sz="2800" dirty="0" smtClean="0"/>
              <a:t> 1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5, 5 </a:t>
            </a:r>
            <a:r>
              <a:rPr lang="en-US" sz="2800" dirty="0" err="1" smtClean="0"/>
              <a:t>thêm</a:t>
            </a:r>
            <a:r>
              <a:rPr lang="en-US" sz="2800" dirty="0" smtClean="0"/>
              <a:t> 2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7,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7</a:t>
            </a:r>
            <a:endParaRPr lang="en-US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541464" y="3760212"/>
            <a:ext cx="1147790" cy="1569660"/>
            <a:chOff x="1566470" y="2095726"/>
            <a:chExt cx="1147790" cy="1569660"/>
          </a:xfrm>
        </p:grpSpPr>
        <p:grpSp>
          <p:nvGrpSpPr>
            <p:cNvPr id="39" name="Group 38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381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342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0" name="Straight Connector 39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37758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723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40264" y="3760212"/>
            <a:ext cx="1147790" cy="1569660"/>
            <a:chOff x="1566470" y="2095726"/>
            <a:chExt cx="1147790" cy="1569660"/>
          </a:xfrm>
        </p:grpSpPr>
        <p:grpSp>
          <p:nvGrpSpPr>
            <p:cNvPr id="45" name="Group 44"/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550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193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97011" y="2418890"/>
                <a:ext cx="2377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smtClean="0"/>
                  <a:t>+</a:t>
                </a:r>
              </a:p>
            </p:txBody>
          </p:sp>
        </p:grpSp>
        <p:cxnSp>
          <p:nvCxnSpPr>
            <p:cNvPr id="46" name="Straight Connector 45"/>
            <p:cNvCxnSpPr/>
            <p:nvPr/>
          </p:nvCxnSpPr>
          <p:spPr>
            <a:xfrm>
              <a:off x="1768475" y="3521075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874628" y="5158751"/>
            <a:ext cx="91003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C00000"/>
                </a:solidFill>
              </a:rPr>
              <a:t>743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720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/>
      <p:bldP spid="35" grpId="0"/>
      <p:bldP spid="36" grpId="0"/>
      <p:bldP spid="37" grpId="0" uiExpand="1" build="p"/>
      <p:bldP spid="43" grpId="0"/>
      <p:bldP spid="4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C0AFD91-0E91-4E52-8F00-841A9BB13DC7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001Bd{8CF2C55F-B145-460A-B1B2-D144E4C14B2C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oán 2-Bai61.Phép trừ  có nhớ trong phạm vi1000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36A4F9-6679-41C9-816C-FCE12E34EC7D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FC3FC2-12FB-4AA2-8E5E-5284216169A2}:3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6C9442-E849-4058-9425-8BC0E46A2365}:31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6AAEBB-7BFD-4198-858E-78A4644538B9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BF70B2-51D2-4688-A543-507D8E5E334B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EF3863-FC5E-4823-8BDE-4DBD7C96BC54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3A72E3-A898-43BE-BEA9-AD6B09C53997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8E78C7-CF7B-40FA-B683-85BC4D43A79B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BBA48F-6F55-4E4D-B347-4859C5E44413}:32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676798-51D9-4040-A62D-26CA27AD62BB}:3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74DD7D-9AC8-41F1-B086-2EE12C94BFA2}:3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90AA2C-66E2-4483-9E99-631FF1C72ABD}:32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B8E4A-9EB8-479A-8D2A-1A9535DDD453}:3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5A8284-BF9E-4BDA-8CE6-A2B7B1B0E6F0}:30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B905C1-7768-4165-A124-411B5521D086}: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EB7E76-8D5A-4F03-87AB-7373901E8AC3}:3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C269D1-C615-47F1-A9CF-5BF14CCAE839}: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CDE20D-DE09-4BA7-96BB-F657F093E771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EC5C0-5E07-4E12-BCBC-FB1F51A668D8}:3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282461-6DCC-4671-9710-A05AF922B02A}:316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800</Words>
  <Application>Microsoft Office PowerPoint</Application>
  <PresentationFormat>Widescreen</PresentationFormat>
  <Paragraphs>229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 2-Bai61.Phép trừ  có nhớ trong phạm vi1000</dc:title>
  <dc:creator>Phạm Thanh Hằng (ADAS – GV)</dc:creator>
  <cp:lastModifiedBy>Admin</cp:lastModifiedBy>
  <cp:revision>153</cp:revision>
  <dcterms:created xsi:type="dcterms:W3CDTF">2021-06-02T01:34:28Z</dcterms:created>
  <dcterms:modified xsi:type="dcterms:W3CDTF">2025-03-30T07:32:29Z</dcterms:modified>
</cp:coreProperties>
</file>