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3845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78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96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7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76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33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8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43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4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20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08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830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854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96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11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84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27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81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325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40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6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4">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4">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6">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8">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10">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1">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2">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3">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4">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5">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4">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4">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gridCol w="1615450"/>
                <a:gridCol w="2024750"/>
                <a:gridCol w="2560325"/>
                <a:gridCol w="2495000"/>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4">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firstRow="1" bandRow="1">
                <a:noFill/>
                <a:tableStyleId>{1FE48C67-604F-4F1F-8C56-4D35BB55C2A9}</a:tableStyleId>
              </a:tblPr>
              <a:tblGrid>
                <a:gridCol w="1596850"/>
                <a:gridCol w="1596850"/>
                <a:gridCol w="1596850"/>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2171850-D65C-494C-B74C-50D78C7384C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Bd{8CF2C55F-B145-460A-B1B2-D144E4C14B2C}&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2-Bai61.Phép trừ  không nhớ trong phạm vi100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85A103F-B3A3-4BA5-A0D5-9B1A48882AB5}: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04CDA9BF-666B-4425-A2AF-020813CFFD02}: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D61B563D-BDA2-4B34-912F-C78F4FBC0EC9}: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4888EF34-6A77-44E1-9D4F-AA18C71DDC4C}: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74E3D654-7EB1-409A-8E89-96222F18BE83}: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57B3C211-F3D9-4AE7-98DA-337AFC180CC2}: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FA032FD2-76AF-4592-906E-499F1434DC81}: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009AE4CE-F3C0-4A6D-8A34-1EF4912BDB9B}: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62F2315D-BEC5-41A2-8E43-7DDDC73D7489}: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6A2B76B2-0DCA-4D1D-995C-1510F6C9869F}:273"/>
</p:tagLst>
</file>

<file path=ppt/tags/tag2.xml><?xml version="1.0" encoding="utf-8"?>
<p:tagLst xmlns:a="http://schemas.openxmlformats.org/drawingml/2006/main" xmlns:r="http://schemas.openxmlformats.org/officeDocument/2006/relationships" xmlns:p="http://schemas.openxmlformats.org/presentationml/2006/main">
  <p:tag name="GENSWF_SLIDE_UID" val="{ADC21834-B730-451E-8488-576A81907910}: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28D95AEB-771E-4728-B6EC-E1C9130B8E8F}: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E9E699DC-D539-4881-AA1F-B9D588E1A2AE}: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9B42B77F-620F-4637-974E-3339D2918F61}:276"/>
</p:tagLst>
</file>

<file path=ppt/tags/tag3.xml><?xml version="1.0" encoding="utf-8"?>
<p:tagLst xmlns:a="http://schemas.openxmlformats.org/drawingml/2006/main" xmlns:r="http://schemas.openxmlformats.org/officeDocument/2006/relationships" xmlns:p="http://schemas.openxmlformats.org/presentationml/2006/main">
  <p:tag name="GENSWF_SLIDE_UID" val="{CE221700-2465-4DAF-B286-9B853155DC1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8EF822BF-8CC4-470E-9DA0-202F4E76B705}:258"/>
</p:tagLst>
</file>

<file path=ppt/tags/tag5.xml><?xml version="1.0" encoding="utf-8"?>
<p:tagLst xmlns:a="http://schemas.openxmlformats.org/drawingml/2006/main" xmlns:r="http://schemas.openxmlformats.org/officeDocument/2006/relationships" xmlns:p="http://schemas.openxmlformats.org/presentationml/2006/main">
  <p:tag name="GENSWF_SLIDE_UID" val="{FA8ACEAE-81FE-48E2-A346-9B38EFEAD4A7}:259"/>
</p:tagLst>
</file>

<file path=ppt/tags/tag6.xml><?xml version="1.0" encoding="utf-8"?>
<p:tagLst xmlns:a="http://schemas.openxmlformats.org/drawingml/2006/main" xmlns:r="http://schemas.openxmlformats.org/officeDocument/2006/relationships" xmlns:p="http://schemas.openxmlformats.org/presentationml/2006/main">
  <p:tag name="GENSWF_SLIDE_UID" val="{A4B3E3F3-D531-466F-B92E-99B38A0A47B2}:260"/>
</p:tagLst>
</file>

<file path=ppt/tags/tag7.xml><?xml version="1.0" encoding="utf-8"?>
<p:tagLst xmlns:a="http://schemas.openxmlformats.org/drawingml/2006/main" xmlns:r="http://schemas.openxmlformats.org/officeDocument/2006/relationships" xmlns:p="http://schemas.openxmlformats.org/presentationml/2006/main">
  <p:tag name="GENSWF_SLIDE_UID" val="{F23B277C-8C2D-45A6-A831-495F4FAC2388}:261"/>
</p:tagLst>
</file>

<file path=ppt/tags/tag8.xml><?xml version="1.0" encoding="utf-8"?>
<p:tagLst xmlns:a="http://schemas.openxmlformats.org/drawingml/2006/main" xmlns:r="http://schemas.openxmlformats.org/officeDocument/2006/relationships" xmlns:p="http://schemas.openxmlformats.org/presentationml/2006/main">
  <p:tag name="GENSWF_SLIDE_UID" val="{388BFBE6-F63A-49E4-8584-5A883101456E}:262"/>
</p:tagLst>
</file>

<file path=ppt/tags/tag9.xml><?xml version="1.0" encoding="utf-8"?>
<p:tagLst xmlns:a="http://schemas.openxmlformats.org/drawingml/2006/main" xmlns:r="http://schemas.openxmlformats.org/officeDocument/2006/relationships" xmlns:p="http://schemas.openxmlformats.org/presentationml/2006/main">
  <p:tag name="GENSWF_SLIDE_UID" val="{C17943B1-94C7-41DD-8CA1-FDA16A1D5792}:263"/>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Cookie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2-Bai61.Phép trừ  không nhớ trong phạm vi1000</dc:title>
  <dc:creator>Phạm Thanh Hằng (ADAS – GV)</dc:creator>
  <cp:lastModifiedBy>Admin</cp:lastModifiedBy>
  <cp:revision>3</cp:revision>
  <dcterms:created xsi:type="dcterms:W3CDTF">2021-06-02T01:34:28Z</dcterms:created>
  <dcterms:modified xsi:type="dcterms:W3CDTF">2025-03-30T07:33:17Z</dcterms:modified>
</cp:coreProperties>
</file>