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15"/>
  </p:notesMasterIdLst>
  <p:sldIdLst>
    <p:sldId id="300" r:id="rId6"/>
    <p:sldId id="474" r:id="rId7"/>
    <p:sldId id="541" r:id="rId8"/>
    <p:sldId id="265" r:id="rId9"/>
    <p:sldId id="266" r:id="rId10"/>
    <p:sldId id="546" r:id="rId11"/>
    <p:sldId id="547" r:id="rId12"/>
    <p:sldId id="548" r:id="rId13"/>
    <p:sldId id="56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8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6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1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53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4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8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6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</a:t>
            </a:r>
            <a:r>
              <a:rPr kumimoji="0" lang="en-US" altLang="zh-CN" sz="6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6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D00890-0F1F-4CDA-AFA7-34290BA4C640}"/>
              </a:ext>
            </a:extLst>
          </p:cNvPr>
          <p:cNvSpPr txBox="1"/>
          <p:nvPr/>
        </p:nvSpPr>
        <p:spPr>
          <a:xfrm>
            <a:off x="3531040" y="4853224"/>
            <a:ext cx="509245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10" y="1088662"/>
            <a:ext cx="6370624" cy="41543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857311" y="481003"/>
            <a:ext cx="4051938" cy="3356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514" y="3053478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</p:spTree>
    <p:custDataLst>
      <p:tags r:id="rId1"/>
    </p:custDataLst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KHÓ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60B489-86B3-4511-A5FE-6E6EA39DF67D}"/>
              </a:ext>
            </a:extLst>
          </p:cNvPr>
          <p:cNvSpPr txBox="1"/>
          <p:nvPr/>
        </p:nvSpPr>
        <p:spPr>
          <a:xfrm>
            <a:off x="2942833" y="2152650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l</a:t>
            </a:r>
            <a:r>
              <a:rPr lang="en-US" sz="4000" b="1" dirty="0" err="1">
                <a:latin typeface="+mj-lt"/>
              </a:rPr>
              <a:t>ời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ói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CB796-FB5E-4798-B936-57E7113F80E2}"/>
              </a:ext>
            </a:extLst>
          </p:cNvPr>
          <p:cNvSpPr txBox="1"/>
          <p:nvPr/>
        </p:nvSpPr>
        <p:spPr>
          <a:xfrm>
            <a:off x="2867419" y="3144035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ổi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4000" b="1" dirty="0" err="1">
                <a:latin typeface="+mj-lt"/>
              </a:rPr>
              <a:t>ận</a:t>
            </a:r>
            <a:endParaRPr lang="vi-VN" sz="40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138E90-B62C-4DF6-B0EA-EA5BA6D1D072}"/>
              </a:ext>
            </a:extLst>
          </p:cNvPr>
          <p:cNvSpPr txBox="1"/>
          <p:nvPr/>
        </p:nvSpPr>
        <p:spPr>
          <a:xfrm>
            <a:off x="7120038" y="2143223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tr</a:t>
            </a:r>
            <a:r>
              <a:rPr lang="en-US" sz="4000" b="1" dirty="0" err="1">
                <a:latin typeface="+mj-lt"/>
              </a:rPr>
              <a:t>e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ứa</a:t>
            </a:r>
            <a:endParaRPr lang="vi-VN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4323EA-31FB-40F3-923B-1C705EFE4146}"/>
              </a:ext>
            </a:extLst>
          </p:cNvPr>
          <p:cNvSpPr txBox="1"/>
          <p:nvPr/>
        </p:nvSpPr>
        <p:spPr>
          <a:xfrm>
            <a:off x="7031547" y="3157676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mầm</a:t>
            </a:r>
            <a:endParaRPr lang="vi-VN" sz="40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569110" y="751843"/>
            <a:ext cx="472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CÂU</a:t>
            </a:r>
            <a:endParaRPr lang="vi-VN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60B489-86B3-4511-A5FE-6E6EA39DF67D}"/>
              </a:ext>
            </a:extLst>
          </p:cNvPr>
          <p:cNvSpPr txBox="1"/>
          <p:nvPr/>
        </p:nvSpPr>
        <p:spPr>
          <a:xfrm>
            <a:off x="528320" y="2152650"/>
            <a:ext cx="1127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xưa</a:t>
            </a:r>
            <a:r>
              <a:rPr lang="en-US" sz="4000" dirty="0"/>
              <a:t>,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Hùng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mến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con </a:t>
            </a:r>
            <a:r>
              <a:rPr lang="en-US" sz="4000" dirty="0" err="1"/>
              <a:t>nuôi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8CB796-FB5E-4798-B936-57E7113F80E2}"/>
              </a:ext>
            </a:extLst>
          </p:cNvPr>
          <p:cNvSpPr txBox="1"/>
          <p:nvPr/>
        </p:nvSpPr>
        <p:spPr>
          <a:xfrm>
            <a:off x="528320" y="3977155"/>
            <a:ext cx="1160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,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lầm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r>
              <a:rPr lang="en-US" sz="4000" dirty="0"/>
              <a:t> </a:t>
            </a:r>
            <a:r>
              <a:rPr lang="en-US" sz="4000" dirty="0" err="1"/>
              <a:t>giận</a:t>
            </a:r>
            <a:r>
              <a:rPr lang="en-US" sz="4000" dirty="0"/>
              <a:t>, </a:t>
            </a:r>
            <a:r>
              <a:rPr lang="en-US" sz="4000" dirty="0" err="1"/>
              <a:t>đày</a:t>
            </a:r>
            <a:r>
              <a:rPr lang="en-US" sz="4000" dirty="0"/>
              <a:t> An </a:t>
            </a:r>
            <a:r>
              <a:rPr lang="en-US" sz="4000" dirty="0" err="1"/>
              <a:t>Tiêm</a:t>
            </a:r>
            <a:r>
              <a:rPr lang="en-US" sz="4000" dirty="0"/>
              <a:t> ra </a:t>
            </a:r>
            <a:r>
              <a:rPr lang="en-US" sz="4000" dirty="0" err="1"/>
              <a:t>đảo</a:t>
            </a:r>
            <a:r>
              <a:rPr lang="en-US" sz="4000" dirty="0"/>
              <a:t> </a:t>
            </a:r>
            <a:r>
              <a:rPr lang="en-US" sz="4000" dirty="0" err="1"/>
              <a:t>hoang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4135568" y="2280862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11663680" y="228158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E56244-ACDB-4186-A7B9-B11F40CC0B0B}"/>
              </a:ext>
            </a:extLst>
          </p:cNvPr>
          <p:cNvCxnSpPr>
            <a:cxnSpLocks/>
          </p:cNvCxnSpPr>
          <p:nvPr/>
        </p:nvCxnSpPr>
        <p:spPr>
          <a:xfrm flipH="1">
            <a:off x="10782553" y="290727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10710539" y="28972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780C73A-3978-44D4-98FF-D3CFD0185B72}"/>
              </a:ext>
            </a:extLst>
          </p:cNvPr>
          <p:cNvCxnSpPr>
            <a:cxnSpLocks/>
          </p:cNvCxnSpPr>
          <p:nvPr/>
        </p:nvCxnSpPr>
        <p:spPr>
          <a:xfrm flipH="1">
            <a:off x="3569110" y="410608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5621628-9937-4F60-A6E9-8CDC3EC5D417}"/>
              </a:ext>
            </a:extLst>
          </p:cNvPr>
          <p:cNvCxnSpPr>
            <a:cxnSpLocks/>
          </p:cNvCxnSpPr>
          <p:nvPr/>
        </p:nvCxnSpPr>
        <p:spPr>
          <a:xfrm flipH="1">
            <a:off x="11663680" y="40857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A42350A-6C9C-47D5-96FA-746C5309DAD5}"/>
              </a:ext>
            </a:extLst>
          </p:cNvPr>
          <p:cNvCxnSpPr>
            <a:cxnSpLocks/>
          </p:cNvCxnSpPr>
          <p:nvPr/>
        </p:nvCxnSpPr>
        <p:spPr>
          <a:xfrm flipH="1">
            <a:off x="5476688" y="471700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ECCC820-9E20-4B06-BBFD-FF8681C154FF}"/>
              </a:ext>
            </a:extLst>
          </p:cNvPr>
          <p:cNvCxnSpPr>
            <a:cxnSpLocks/>
          </p:cNvCxnSpPr>
          <p:nvPr/>
        </p:nvCxnSpPr>
        <p:spPr>
          <a:xfrm flipH="1">
            <a:off x="11755569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0FE946F-CB69-4D8C-AF85-7325722D47DE}"/>
              </a:ext>
            </a:extLst>
          </p:cNvPr>
          <p:cNvCxnSpPr>
            <a:cxnSpLocks/>
          </p:cNvCxnSpPr>
          <p:nvPr/>
        </p:nvCxnSpPr>
        <p:spPr>
          <a:xfrm flipH="1">
            <a:off x="11691035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322803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A19246-7396-4FA2-A8BE-F6B86BF97A77}"/>
              </a:ext>
            </a:extLst>
          </p:cNvPr>
          <p:cNvSpPr txBox="1"/>
          <p:nvPr/>
        </p:nvSpPr>
        <p:spPr>
          <a:xfrm>
            <a:off x="3569110" y="690288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9F4AC1-157B-4DF6-9F73-7C811C47B5E7}"/>
              </a:ext>
            </a:extLst>
          </p:cNvPr>
          <p:cNvSpPr txBox="1"/>
          <p:nvPr/>
        </p:nvSpPr>
        <p:spPr>
          <a:xfrm>
            <a:off x="747134" y="2140018"/>
            <a:ext cx="950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đảo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hoang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đảo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xmlns="" id="{113D98A3-5422-4515-BC0C-24F6E08D6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87" y="1990727"/>
            <a:ext cx="1918011" cy="178039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3B870F-7051-4384-B82A-4B302F8AF352}"/>
              </a:ext>
            </a:extLst>
          </p:cNvPr>
          <p:cNvSpPr txBox="1"/>
          <p:nvPr/>
        </p:nvSpPr>
        <p:spPr>
          <a:xfrm>
            <a:off x="747134" y="2763602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đày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bị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đưa đến sống hoặc giam ở một nơi xa, hẻo lánh </a:t>
            </a:r>
          </a:p>
          <a:p>
            <a:r>
              <a:rPr lang="vi-VN" sz="3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(một loại hình phạt)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020E3DF-B66A-4D5B-9E39-1656E1F3BA8F}"/>
              </a:ext>
            </a:extLst>
          </p:cNvPr>
          <p:cNvSpPr txBox="1"/>
          <p:nvPr/>
        </p:nvSpPr>
        <p:spPr>
          <a:xfrm>
            <a:off x="747134" y="3794653"/>
            <a:ext cx="11273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tết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đan, bện bằng cách thắt nhiều sợi lại với nhau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C5375E-3039-4002-A435-0A1CE634A5CC}"/>
              </a:ext>
            </a:extLst>
          </p:cNvPr>
          <p:cNvSpPr txBox="1"/>
          <p:nvPr/>
        </p:nvSpPr>
        <p:spPr>
          <a:xfrm>
            <a:off x="750602" y="5493529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hận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lấy làm tiếc và cảm thấy day dứt khi nhận ra lỗi lầm của mình.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AF7A8FB-8475-4934-B317-C664CE878FAD}"/>
              </a:ext>
            </a:extLst>
          </p:cNvPr>
          <p:cNvSpPr txBox="1"/>
          <p:nvPr/>
        </p:nvSpPr>
        <p:spPr>
          <a:xfrm>
            <a:off x="750602" y="4493198"/>
            <a:ext cx="1147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khắc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tạo hình nét trên bề mặt vật liệu cứng bằng dụng cụ cứng và sắc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A797B2-8053-4ABD-95AF-131AFE421524}"/>
              </a:ext>
            </a:extLst>
          </p:cNvPr>
          <p:cNvSpPr txBox="1"/>
          <p:nvPr/>
        </p:nvSpPr>
        <p:spPr>
          <a:xfrm>
            <a:off x="2648408" y="1581611"/>
            <a:ext cx="875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7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  <p:tag name="ISPRING_LMS_API_VERSION" val="SCORM 2004 (4th edition)"/>
  <p:tag name="ISPRING_ULTRA_SCORM_COURSE_ID" val="B9C974D8-D182-4EA3-82BD-B85FD23DB5BA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Tiếng Việt 2- Đọc  - Mai An Tiêm T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RESENTATION_TITLE" val="Tiếng Việt 2- Đọc  - Mai An Tiêm T1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A61C70-2D55-4D29-BCED-73A1EFACD490}: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109E6-93B3-4B25-89AF-3DF452E5223C}: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3D970-1DAD-4E4B-B2D1-A96F9502CF1C}: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84E997-2640-47D2-ACE9-F952514A5C53}:5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195074-3D64-40DF-B6E1-DE66326987BA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6A2B2F-0713-4D8B-B7E9-984C128A9762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6898AD-03E9-4B7A-B322-B468BE226C28}:5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B8DA25-75C0-4F18-A281-812128C3C46B}:5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885E17-9792-4323-99C1-641D86A672A3}:548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200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Montserrat Medium</vt:lpstr>
      <vt:lpstr>黑体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2- Đọc  - Mai An Tiêm T1</dc:title>
  <dc:creator/>
  <cp:lastModifiedBy>Admin</cp:lastModifiedBy>
  <cp:revision>58</cp:revision>
  <dcterms:created xsi:type="dcterms:W3CDTF">2021-05-24T09:52:12Z</dcterms:created>
  <dcterms:modified xsi:type="dcterms:W3CDTF">2025-04-14T13:40:17Z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