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  <p:sldMasterId id="2147483701" r:id="rId3"/>
    <p:sldMasterId id="2147483725" r:id="rId4"/>
  </p:sldMasterIdLst>
  <p:notesMasterIdLst>
    <p:notesMasterId r:id="rId16"/>
  </p:notesMasterIdLst>
  <p:sldIdLst>
    <p:sldId id="300" r:id="rId5"/>
    <p:sldId id="474" r:id="rId6"/>
    <p:sldId id="550" r:id="rId7"/>
    <p:sldId id="271" r:id="rId8"/>
    <p:sldId id="551" r:id="rId9"/>
    <p:sldId id="552" r:id="rId10"/>
    <p:sldId id="292" r:id="rId11"/>
    <p:sldId id="553" r:id="rId12"/>
    <p:sldId id="554" r:id="rId13"/>
    <p:sldId id="555" r:id="rId14"/>
    <p:sldId id="56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6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680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3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56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9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4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88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9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4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02860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30" y="2815620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iệt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err="1"/>
              <a:t>Đặt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vừa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.</a:t>
            </a:r>
            <a:endParaRPr lang="vi-VN" sz="36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963344" y="1649215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khắc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091864" y="1639613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thả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22038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nhờ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43526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đưa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23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vớt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81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đem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5164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dâng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7568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đón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91244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799A926-1220-462C-BDA7-8BEC15CA8125}"/>
              </a:ext>
            </a:extLst>
          </p:cNvPr>
          <p:cNvCxnSpPr>
            <a:cxnSpLocks/>
          </p:cNvCxnSpPr>
          <p:nvPr/>
        </p:nvCxnSpPr>
        <p:spPr>
          <a:xfrm>
            <a:off x="1102360" y="1155378"/>
            <a:ext cx="261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EF531AB4-7C2B-402D-842E-5462D99A339A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4761922" y="1155378"/>
            <a:ext cx="1412635" cy="2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>
            <a:off x="7378198" y="1155378"/>
            <a:ext cx="19130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1102360" y="3870960"/>
            <a:ext cx="960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nhờ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hộ</a:t>
            </a:r>
            <a:r>
              <a:rPr lang="en-US" sz="3200" dirty="0"/>
              <a:t> </a:t>
            </a:r>
            <a:r>
              <a:rPr lang="en-US" sz="3200" dirty="0" err="1"/>
              <a:t>quyển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…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86F050E6-2764-4F39-9BB0-E01580F952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A797B2-8053-4ABD-95AF-131AFE421524}"/>
              </a:ext>
            </a:extLst>
          </p:cNvPr>
          <p:cNvSpPr txBox="1"/>
          <p:nvPr/>
        </p:nvSpPr>
        <p:spPr>
          <a:xfrm>
            <a:off x="2648408" y="1581611"/>
            <a:ext cx="875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7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030973"/>
      </p:ext>
    </p:extLst>
  </p:cSld>
  <p:clrMapOvr>
    <a:masterClrMapping/>
  </p:clrMapOvr>
  <p:transition spd="slow" advClick="0" advTm="0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00" y="366409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chồng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Mai An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trên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hoang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CA52150-1D97-45E8-953F-CDBF93540C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64" y="2105825"/>
            <a:ext cx="3886537" cy="3147333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BEA020F1-F335-4583-962D-CA3AA872D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8" y="3077509"/>
            <a:ext cx="3833192" cy="3139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273F508-6A25-4CBE-BA35-E5764BA3B0DF}"/>
              </a:ext>
            </a:extLst>
          </p:cNvPr>
          <p:cNvSpPr txBox="1"/>
          <p:nvPr/>
        </p:nvSpPr>
        <p:spPr>
          <a:xfrm>
            <a:off x="284089" y="5239611"/>
            <a:ext cx="6170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dựng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nhà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tre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nứa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cỏ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phơi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khô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kết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quần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áo</a:t>
            </a:r>
            <a:endParaRPr lang="vi-VN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39428A6-66F0-4447-82A5-0E3ABECEE195}"/>
              </a:ext>
            </a:extLst>
          </p:cNvPr>
          <p:cNvSpPr txBox="1"/>
          <p:nvPr/>
        </p:nvSpPr>
        <p:spPr>
          <a:xfrm>
            <a:off x="5606040" y="1969751"/>
            <a:ext cx="6170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nhặt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gieo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một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loại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do </a:t>
            </a:r>
            <a:r>
              <a:rPr lang="en-US" sz="2800" b="1" dirty="0" err="1">
                <a:solidFill>
                  <a:srgbClr val="00B050"/>
                </a:solidFill>
              </a:rPr>
              <a:t>chim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rơi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xuống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366409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Mai An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nghĩ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nhặt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gieo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trồng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loại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hạt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do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chim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xuống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2508F60-CD3E-4A43-BAF9-17058D96B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5" y="1855893"/>
            <a:ext cx="5698273" cy="4337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="" xmlns:a16="http://schemas.microsoft.com/office/drawing/2014/main" id="{6A2F72AD-842A-4DD9-8649-722885E0D650}"/>
              </a:ext>
            </a:extLst>
          </p:cNvPr>
          <p:cNvSpPr/>
          <p:nvPr/>
        </p:nvSpPr>
        <p:spPr>
          <a:xfrm>
            <a:off x="6969512" y="1304694"/>
            <a:ext cx="5002891" cy="2999678"/>
          </a:xfrm>
          <a:prstGeom prst="cloudCallout">
            <a:avLst>
              <a:gd name="adj1" fmla="val -75756"/>
              <a:gd name="adj2" fmla="val 24600"/>
            </a:avLst>
          </a:prstGeom>
          <a:solidFill>
            <a:srgbClr val="7030A0">
              <a:alpha val="17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436BE5-9547-4338-92A7-5D877F226175}"/>
              </a:ext>
            </a:extLst>
          </p:cNvPr>
          <p:cNvSpPr txBox="1"/>
          <p:nvPr/>
        </p:nvSpPr>
        <p:spPr>
          <a:xfrm>
            <a:off x="7471680" y="1914131"/>
            <a:ext cx="43850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</a:rPr>
              <a:t>Quả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này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chim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ăn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được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người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cũng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ăn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được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vi-VN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531313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Nối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giới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loại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Mai An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trồng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52C2970-5620-4A80-94E5-91E70A3FEA6D}"/>
              </a:ext>
            </a:extLst>
          </p:cNvPr>
          <p:cNvSpPr txBox="1"/>
          <p:nvPr/>
        </p:nvSpPr>
        <p:spPr>
          <a:xfrm>
            <a:off x="635817" y="2353903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vỏ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ruột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hạt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vị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(…).</a:t>
            </a:r>
            <a:endParaRPr lang="vi-VN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ED19B66-ACAD-4B91-A332-353E0983CF38}"/>
              </a:ext>
            </a:extLst>
          </p:cNvPr>
          <p:cNvSpPr txBox="1"/>
          <p:nvPr/>
        </p:nvSpPr>
        <p:spPr>
          <a:xfrm>
            <a:off x="635817" y="3741951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tên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(…).</a:t>
            </a:r>
            <a:endParaRPr lang="vi-VN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331ADE0-BF45-48B2-BE23-0F2F3321EABF}"/>
              </a:ext>
            </a:extLst>
          </p:cNvPr>
          <p:cNvSpPr txBox="1"/>
          <p:nvPr/>
        </p:nvSpPr>
        <p:spPr>
          <a:xfrm>
            <a:off x="635817" y="2355896"/>
            <a:ext cx="1068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vỏ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xanh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ruột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đỏ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hạt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đen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nhánh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vị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ngọt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vi-VN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09B4C8-D4BC-45EF-86B6-FFA0C9E84E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4" y="3429000"/>
            <a:ext cx="4940987" cy="1622169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45006E5-309E-4108-BB6D-62107216821C}"/>
              </a:ext>
            </a:extLst>
          </p:cNvPr>
          <p:cNvSpPr txBox="1"/>
          <p:nvPr/>
        </p:nvSpPr>
        <p:spPr>
          <a:xfrm>
            <a:off x="888486" y="5331129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tên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dưa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vi-VN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0143 0.212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060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1" grpId="0"/>
      <p:bldP spid="11" grpId="1"/>
      <p:bldP spid="11" grpId="2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2285999"/>
            <a:ext cx="3824868" cy="4226312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="" xmlns:a16="http://schemas.microsoft.com/office/drawing/2014/main" id="{59BBB86D-1697-4DCC-9602-4DE2D0D570DE}"/>
              </a:ext>
            </a:extLst>
          </p:cNvPr>
          <p:cNvSpPr/>
          <p:nvPr/>
        </p:nvSpPr>
        <p:spPr>
          <a:xfrm>
            <a:off x="3858320" y="496228"/>
            <a:ext cx="6478859" cy="2659567"/>
          </a:xfrm>
          <a:prstGeom prst="cloudCallout">
            <a:avLst>
              <a:gd name="adj1" fmla="val -58853"/>
              <a:gd name="adj2" fmla="val 104973"/>
            </a:avLst>
          </a:prstGeom>
          <a:solidFill>
            <a:srgbClr val="7030A0">
              <a:alpha val="17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4490151" y="1376611"/>
            <a:ext cx="4769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Theo </a:t>
            </a:r>
            <a:r>
              <a:rPr lang="en-US" sz="3200" b="1" dirty="0" err="1"/>
              <a:t>em</a:t>
            </a:r>
            <a:r>
              <a:rPr lang="en-US" sz="3200" b="1" dirty="0"/>
              <a:t>, Mai An </a:t>
            </a:r>
            <a:r>
              <a:rPr lang="en-US" sz="3200" b="1" dirty="0" err="1"/>
              <a:t>Tiêm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endParaRPr lang="vi-VN" sz="32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704063" y="2219092"/>
            <a:ext cx="478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LUYỆN</a:t>
            </a:r>
            <a:r>
              <a:rPr lang="en-US" sz="6600" b="1" dirty="0"/>
              <a:t> </a:t>
            </a:r>
            <a:r>
              <a:rPr lang="en-US" sz="6600" b="1" dirty="0" err="1"/>
              <a:t>TẬP</a:t>
            </a:r>
            <a:endParaRPr lang="vi-VN" sz="6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đoạn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 </a:t>
            </a:r>
            <a:r>
              <a:rPr lang="en-US" sz="3600" b="1" dirty="0" err="1"/>
              <a:t>sau</a:t>
            </a:r>
            <a:r>
              <a:rPr lang="en-US" sz="3600" b="1" dirty="0"/>
              <a:t>:</a:t>
            </a:r>
            <a:endParaRPr lang="vi-V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EAB3EF-BE52-4B30-8827-A301E6FE6BBB}"/>
              </a:ext>
            </a:extLst>
          </p:cNvPr>
          <p:cNvSpPr txBox="1"/>
          <p:nvPr/>
        </p:nvSpPr>
        <p:spPr>
          <a:xfrm>
            <a:off x="518474" y="1840007"/>
            <a:ext cx="11312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An </a:t>
            </a:r>
            <a:r>
              <a:rPr lang="en-US" sz="3600" dirty="0" err="1"/>
              <a:t>Tiêm</a:t>
            </a:r>
            <a:r>
              <a:rPr lang="en-US" sz="3600" dirty="0"/>
              <a:t> </a:t>
            </a:r>
            <a:r>
              <a:rPr lang="en-US" sz="3600" dirty="0" err="1"/>
              <a:t>khắc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, </a:t>
            </a:r>
            <a:r>
              <a:rPr lang="en-US" sz="3600" dirty="0" err="1"/>
              <a:t>thả</a:t>
            </a:r>
            <a:r>
              <a:rPr lang="en-US" sz="3600" dirty="0"/>
              <a:t> </a:t>
            </a:r>
            <a:r>
              <a:rPr lang="en-US" sz="3600" dirty="0" err="1"/>
              <a:t>xuống</a:t>
            </a:r>
            <a:r>
              <a:rPr lang="en-US" sz="3600" dirty="0"/>
              <a:t> </a:t>
            </a:r>
            <a:r>
              <a:rPr lang="en-US" sz="3600" dirty="0" err="1"/>
              <a:t>biển</a:t>
            </a:r>
            <a:r>
              <a:rPr lang="en-US" sz="3600" dirty="0"/>
              <a:t>, </a:t>
            </a:r>
            <a:r>
              <a:rPr lang="en-US" sz="3600" dirty="0" err="1"/>
              <a:t>nhờ</a:t>
            </a:r>
            <a:r>
              <a:rPr lang="en-US" sz="3600" dirty="0"/>
              <a:t> </a:t>
            </a:r>
            <a:r>
              <a:rPr lang="en-US" sz="3600" dirty="0" err="1"/>
              <a:t>sóng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liền</a:t>
            </a:r>
            <a:r>
              <a:rPr lang="en-US" sz="3600" dirty="0"/>
              <a:t>.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vớt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lạ</a:t>
            </a:r>
            <a:r>
              <a:rPr lang="en-US" sz="3600" dirty="0"/>
              <a:t> </a:t>
            </a:r>
            <a:r>
              <a:rPr lang="en-US" sz="3600" dirty="0" err="1"/>
              <a:t>đem</a:t>
            </a:r>
            <a:r>
              <a:rPr lang="en-US" sz="3600" dirty="0"/>
              <a:t> </a:t>
            </a:r>
            <a:r>
              <a:rPr lang="en-US" sz="3600" dirty="0" err="1"/>
              <a:t>dâng</a:t>
            </a:r>
            <a:r>
              <a:rPr lang="en-US" sz="3600" dirty="0"/>
              <a:t> </a:t>
            </a:r>
            <a:r>
              <a:rPr lang="en-US" sz="3600" dirty="0" err="1"/>
              <a:t>vua</a:t>
            </a:r>
            <a:r>
              <a:rPr lang="en-US" sz="3600" dirty="0"/>
              <a:t>. </a:t>
            </a:r>
            <a:r>
              <a:rPr lang="en-US" sz="3600" dirty="0" err="1"/>
              <a:t>Vua</a:t>
            </a:r>
            <a:r>
              <a:rPr lang="en-US" sz="3600" dirty="0"/>
              <a:t> </a:t>
            </a:r>
            <a:r>
              <a:rPr lang="en-US" sz="3600" dirty="0" err="1"/>
              <a:t>hối</a:t>
            </a:r>
            <a:r>
              <a:rPr lang="en-US" sz="3600" dirty="0"/>
              <a:t> </a:t>
            </a:r>
            <a:r>
              <a:rPr lang="en-US" sz="3600" dirty="0" err="1"/>
              <a:t>hận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đón</a:t>
            </a:r>
            <a:r>
              <a:rPr lang="en-US" sz="3600" dirty="0"/>
              <a:t> </a:t>
            </a:r>
            <a:r>
              <a:rPr lang="en-US" sz="3600" dirty="0" err="1"/>
              <a:t>vợ</a:t>
            </a:r>
            <a:r>
              <a:rPr lang="en-US" sz="3600" dirty="0"/>
              <a:t> </a:t>
            </a:r>
            <a:r>
              <a:rPr lang="en-US" sz="3600" dirty="0" err="1"/>
              <a:t>chồng</a:t>
            </a:r>
            <a:r>
              <a:rPr lang="en-US" sz="3600" dirty="0"/>
              <a:t> An </a:t>
            </a:r>
            <a:r>
              <a:rPr lang="en-US" sz="3600" dirty="0" err="1"/>
              <a:t>Tiêm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.</a:t>
            </a:r>
            <a:endParaRPr lang="vi-VN" sz="3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81390D7-370D-4C1B-9658-D6067B8DE5EA}"/>
              </a:ext>
            </a:extLst>
          </p:cNvPr>
          <p:cNvCxnSpPr/>
          <p:nvPr/>
        </p:nvCxnSpPr>
        <p:spPr>
          <a:xfrm>
            <a:off x="2072640" y="1155378"/>
            <a:ext cx="1432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4556258" y="1146822"/>
            <a:ext cx="2075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1D0BA4C-8078-45CA-9737-8BDB9C4D91BB}"/>
              </a:ext>
            </a:extLst>
          </p:cNvPr>
          <p:cNvCxnSpPr>
            <a:cxnSpLocks/>
          </p:cNvCxnSpPr>
          <p:nvPr/>
        </p:nvCxnSpPr>
        <p:spPr>
          <a:xfrm>
            <a:off x="2885440" y="2455858"/>
            <a:ext cx="96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DF35FA20-E1F2-4761-A444-5EE5B357991C}"/>
              </a:ext>
            </a:extLst>
          </p:cNvPr>
          <p:cNvCxnSpPr>
            <a:cxnSpLocks/>
          </p:cNvCxnSpPr>
          <p:nvPr/>
        </p:nvCxnSpPr>
        <p:spPr>
          <a:xfrm>
            <a:off x="7802880" y="2455858"/>
            <a:ext cx="589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C4A5557-0046-4DB4-81F6-0C030EAD5A43}"/>
              </a:ext>
            </a:extLst>
          </p:cNvPr>
          <p:cNvCxnSpPr>
            <a:cxnSpLocks/>
          </p:cNvCxnSpPr>
          <p:nvPr/>
        </p:nvCxnSpPr>
        <p:spPr>
          <a:xfrm>
            <a:off x="9398000" y="2984178"/>
            <a:ext cx="589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8A68D72-CD78-481C-9D33-C5773FCEEA80}"/>
              </a:ext>
            </a:extLst>
          </p:cNvPr>
          <p:cNvCxnSpPr>
            <a:cxnSpLocks/>
          </p:cNvCxnSpPr>
          <p:nvPr/>
        </p:nvCxnSpPr>
        <p:spPr>
          <a:xfrm>
            <a:off x="619760" y="2984178"/>
            <a:ext cx="70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9C1FC6B1-46A1-4C2C-82DE-588A152FBBEB}"/>
              </a:ext>
            </a:extLst>
          </p:cNvPr>
          <p:cNvCxnSpPr>
            <a:cxnSpLocks/>
          </p:cNvCxnSpPr>
          <p:nvPr/>
        </p:nvCxnSpPr>
        <p:spPr>
          <a:xfrm>
            <a:off x="2702560" y="2991476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F506C5F-3778-415F-8512-D9961D96098C}"/>
              </a:ext>
            </a:extLst>
          </p:cNvPr>
          <p:cNvCxnSpPr>
            <a:cxnSpLocks/>
          </p:cNvCxnSpPr>
          <p:nvPr/>
        </p:nvCxnSpPr>
        <p:spPr>
          <a:xfrm>
            <a:off x="2011680" y="3532818"/>
            <a:ext cx="833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EC04CFC-F61C-4B53-86A3-8D529F26EB01}"/>
              </a:ext>
            </a:extLst>
          </p:cNvPr>
          <p:cNvCxnSpPr>
            <a:cxnSpLocks/>
          </p:cNvCxnSpPr>
          <p:nvPr/>
        </p:nvCxnSpPr>
        <p:spPr>
          <a:xfrm>
            <a:off x="3032760" y="3561175"/>
            <a:ext cx="93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0EC59242-DF58-43A5-880F-56B5262E6825}"/>
              </a:ext>
            </a:extLst>
          </p:cNvPr>
          <p:cNvCxnSpPr>
            <a:cxnSpLocks/>
          </p:cNvCxnSpPr>
          <p:nvPr/>
        </p:nvCxnSpPr>
        <p:spPr>
          <a:xfrm>
            <a:off x="8605520" y="3561175"/>
            <a:ext cx="66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120D334-E8EB-44C1-9FB2-60B490EADFED}"/>
              </a:ext>
            </a:extLst>
          </p:cNvPr>
          <p:cNvCxnSpPr>
            <a:cxnSpLocks/>
          </p:cNvCxnSpPr>
          <p:nvPr/>
        </p:nvCxnSpPr>
        <p:spPr>
          <a:xfrm>
            <a:off x="2453640" y="4104829"/>
            <a:ext cx="401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2247824" y="456916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khắc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376344" y="455956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thả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504864" y="4560982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nhờ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719744" y="4560982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đưa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386840" y="556719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vớt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342640" y="556719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đem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379644" y="556719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dâng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442048" y="5535664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đón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575724" y="5535664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  <p:tag name="ISPRING_LMS_API_VERSION" val="SCORM 2004 (4th edition)"/>
  <p:tag name="ISPRING_ULTRA_SCORM_COURSE_ID" val="B9C974D8-D182-4EA3-82BD-B85FD23DB5BA"/>
  <p:tag name="ISPRING_CMI5_LAUNCH_METHOD" val="any window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ULTRA_SCORM_COURCE_TITLE" val="Tiếng Việt 2- Đọc  - Mai An Tiêm Tiết 2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iếng Việt 2- Đọc  - Mai An Tiêm Tiết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22B71B-3B2B-4C16-8234-37238CAFDC38}:5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AA4938-4D50-489F-AB2B-2D8F4C3A3345}:55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A61C70-2D55-4D29-BCED-73A1EFACD490}:5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1109E6-93B3-4B25-89AF-3DF452E5223C}:3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E3D970-1DAD-4E4B-B2D1-A96F9502CF1C}:4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E7FF88-78C5-45BE-88DC-3759CA341260}:5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61E0E4-0EE4-466F-A682-B050B1FD3BA4}:2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BCDE1F-6B96-4AF0-9BDD-5242B9FB0F96}:5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F5A649-33A2-4E26-B0E2-F7E027F066E7}:5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A249DB-8317-4AA1-9DC4-659D82B4D033}:2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6A637C-9257-4B24-90A0-FEBF77203E18}:553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282</Words>
  <Application>Microsoft Office PowerPoint</Application>
  <PresentationFormat>Widescreen</PresentationFormat>
  <Paragraphs>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SimSun</vt:lpstr>
      <vt:lpstr>SimSun</vt:lpstr>
      <vt:lpstr>Arial</vt:lpstr>
      <vt:lpstr>Arial-Rounded</vt:lpstr>
      <vt:lpstr>Calibri</vt:lpstr>
      <vt:lpstr>Calibri Light</vt:lpstr>
      <vt:lpstr>等线</vt:lpstr>
      <vt:lpstr>黑体</vt:lpstr>
      <vt:lpstr>Times New Roman</vt:lpstr>
      <vt:lpstr>1_Office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1. Vợ chồng Mai An Tiêm đã làm gì  trên đảo hoang?</vt:lpstr>
      <vt:lpstr>2. Mai An Tiêm nghĩ gì khi nhặt và gieo trồng loại hạt do chim thả xuống?</vt:lpstr>
      <vt:lpstr>3. Nối tiếp các câu sau đây để giới thiệu loại quả Mai An Tiêm đã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2- Đọc  - Mai An Tiêm Tiết 2</dc:title>
  <dc:creator/>
  <cp:lastModifiedBy>Admin</cp:lastModifiedBy>
  <cp:revision>56</cp:revision>
  <dcterms:created xsi:type="dcterms:W3CDTF">2021-05-24T09:52:12Z</dcterms:created>
  <dcterms:modified xsi:type="dcterms:W3CDTF">2025-04-14T13:33:53Z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