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82" r:id="rId3"/>
    <p:sldId id="290" r:id="rId4"/>
    <p:sldId id="291" r:id="rId5"/>
    <p:sldId id="285" r:id="rId6"/>
    <p:sldId id="287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7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23D83-5F23-4B7A-B421-FDA154439110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6800-930C-4E14-98F9-3450063F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6800-930C-4E14-98F9-3450063F02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6800-930C-4E14-98F9-3450063F02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5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6800-930C-4E14-98F9-3450063F02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9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6800-930C-4E14-98F9-3450063F02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5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6800-930C-4E14-98F9-3450063F02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6800-930C-4E14-98F9-3450063F02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0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6" Type="http://schemas.microsoft.com/office/2007/relationships/hdphoto" Target="../media/hdphoto6.wdp"/><Relationship Id="rId20" Type="http://schemas.openxmlformats.org/officeDocument/2006/relationships/image" Target="../media/image14.png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microsoft.com/office/2007/relationships/hdphoto" Target="../media/hdphoto3.wdp"/><Relationship Id="rId14" Type="http://schemas.openxmlformats.org/officeDocument/2006/relationships/image" Target="../media/image10.png"/><Relationship Id="rId22" Type="http://schemas.openxmlformats.org/officeDocument/2006/relationships/image" Target="../media/image16.tm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4.png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17" Type="http://schemas.microsoft.com/office/2007/relationships/hdphoto" Target="../media/hdphoto2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20" Type="http://schemas.openxmlformats.org/officeDocument/2006/relationships/image" Target="../media/image17.png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microsoft.com/office/2007/relationships/hdphoto" Target="../media/hdphoto3.wdp"/><Relationship Id="rId10" Type="http://schemas.openxmlformats.org/officeDocument/2006/relationships/image" Target="../media/image16.tmp"/><Relationship Id="rId19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xmlns="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89798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313533"/>
            <a:ext cx="546100" cy="5265867"/>
            <a:chOff x="6667500" y="313533"/>
            <a:chExt cx="546100" cy="5265867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a.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9</a:t>
            </a:r>
            <a:endParaRPr lang="en-US" sz="3600" b="1" dirty="0"/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SỐ BÔNG HOA ĐÃ NỞ TRONG VƯỜN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6 + 4 + 10 = 20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20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c.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cúc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6 – 4 = 2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2C739E1-CB36-4066-8FB0-F51C34A5FB8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5 - Biểu đồ tranh 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D2FB15-9965-4215-A14F-594E3D84853F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20EC7A-3489-4DEE-BD20-5F46D2DBECF1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CBB34D-8F0A-4D15-A59E-818D41C49F48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D5CACC-8DA5-4681-86F7-308B4923768E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9D4E37-EAE7-46D3-88A1-AC7DFF6A0568}: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939BBF-BA11-432E-A36C-F7DB289917AD}:28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153</Words>
  <Application>Microsoft Office PowerPoint</Application>
  <PresentationFormat>Widescreen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65 - Biểu đồ tranh Tiết 1</dc:title>
  <dc:creator>Phạm Thanh Hằng (ADAS – GV)</dc:creator>
  <cp:lastModifiedBy>Admin</cp:lastModifiedBy>
  <cp:revision>88</cp:revision>
  <dcterms:created xsi:type="dcterms:W3CDTF">2021-06-02T01:34:28Z</dcterms:created>
  <dcterms:modified xsi:type="dcterms:W3CDTF">2025-05-11T07:27:23Z</dcterms:modified>
</cp:coreProperties>
</file>