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93" r:id="rId3"/>
    <p:sldId id="294" r:id="rId4"/>
    <p:sldId id="295" r:id="rId5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 snapToGrid="0">
      <p:cViewPr>
        <p:scale>
          <a:sx n="66" d="100"/>
          <a:sy n="66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67EFA-1FF2-45F3-B179-DEC32C4DE1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07642-4C42-4222-AEC7-E2F47B95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6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07642-4C42-4222-AEC7-E2F47B957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07642-4C42-4222-AEC7-E2F47B957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9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07642-4C42-4222-AEC7-E2F47B957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07642-4C42-4222-AEC7-E2F47B957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7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5.tm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tmp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 smtClean="0"/>
              <a:t>vịt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A011A3A-9068-4092-9077-96D4D21A672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5 - Biểu đồ tranh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995745-E821-4A91-893A-59C8639F24DD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6D7A94-8B5B-4341-8EC4-80CA60662B6A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D5CE6E-6C96-434E-9D4D-F7F749C3269C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550DE7-6C18-4A8F-B431-B7266FD5E63C}:29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116</Words>
  <Application>Microsoft Office PowerPoint</Application>
  <PresentationFormat>Widescreen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65 - Biểu đồ tranh Tiết 2</dc:title>
  <dc:creator>Phạm Thanh Hằng (ADAS – GV)</dc:creator>
  <cp:lastModifiedBy>Admin</cp:lastModifiedBy>
  <cp:revision>88</cp:revision>
  <dcterms:created xsi:type="dcterms:W3CDTF">2021-06-02T01:34:28Z</dcterms:created>
  <dcterms:modified xsi:type="dcterms:W3CDTF">2025-05-11T07:32:03Z</dcterms:modified>
</cp:coreProperties>
</file>