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82" r:id="rId3"/>
    <p:sldId id="296" r:id="rId4"/>
    <p:sldId id="284" r:id="rId5"/>
    <p:sldId id="297" r:id="rId6"/>
    <p:sldId id="299" r:id="rId7"/>
    <p:sldId id="300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5AB3-20E3-492E-B7C8-71DF018583C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82BF7-5929-4C62-A4F0-6E286B85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82BF7-5929-4C62-A4F0-6E286B854B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1651A6-09A5-430E-BB00-2E797849732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6 - Lựa chọn khả nă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1488C5-5DE9-4B90-9748-8A5DA61B5BD4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C3044C-E705-4609-A20E-E69022F24B88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F4A1BE-0745-4E79-AE2D-195BE5F3CA04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12FA14-B814-4264-8DD6-8E6709799F52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F1CF54-8A1C-4519-B31E-C1C6B90F67D4}: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883ECA-059A-4CDF-A8D3-0021A3D42ECD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3FD5E5-6509-4A16-BF40-7FA1928EFDE4}:30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246</Words>
  <Application>Microsoft Office PowerPoint</Application>
  <PresentationFormat>Widescreen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66 - Lựa chọn khả năng</dc:title>
  <dc:creator>Phạm Thanh Hằng (ADAS – GV)</dc:creator>
  <cp:lastModifiedBy>Admin</cp:lastModifiedBy>
  <cp:revision>104</cp:revision>
  <dcterms:created xsi:type="dcterms:W3CDTF">2021-06-02T01:34:28Z</dcterms:created>
  <dcterms:modified xsi:type="dcterms:W3CDTF">2025-05-11T07:20:21Z</dcterms:modified>
</cp:coreProperties>
</file>