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84" r:id="rId3"/>
    <p:sldId id="301" r:id="rId4"/>
    <p:sldId id="302" r:id="rId5"/>
    <p:sldId id="303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EAC20-DA51-4CE7-8A14-AFAD3A0ACABE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B5B39-84AA-4798-BA21-CAC9DAEB4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B5B39-84AA-4798-BA21-CAC9DAEB47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0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B5B39-84AA-4798-BA21-CAC9DAEB47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7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B5B39-84AA-4798-BA21-CAC9DAEB47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80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B5B39-84AA-4798-BA21-CAC9DAEB47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9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B5B39-84AA-4798-BA21-CAC9DAEB47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0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67:</a:t>
            </a:r>
          </a:p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THU THẬP, PHÂN LOẠI VÀ KIỂM ĐẾM SỐ LIỆU</a:t>
            </a:r>
            <a:endParaRPr lang="en-US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khóa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76694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xmlns="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Toán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Tiếng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02387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15441"/>
                </a:solidFill>
              </a:rPr>
              <a:t>A. </a:t>
            </a:r>
            <a:r>
              <a:rPr lang="en-US" sz="2800" dirty="0" err="1" smtClean="0"/>
              <a:t>Toán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F15441"/>
                </a:solidFill>
              </a:rPr>
              <a:t>C.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 smtClean="0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nắng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mưa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mây</a:t>
            </a:r>
            <a:r>
              <a:rPr lang="en-US" sz="28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7CCEC1-8170-446C-B57F-22531F48996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7 Thực hành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4141E2-5930-4F2A-AD9C-BD4611848157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6DF9AD-A682-40A2-80D8-EF5DC40CC925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358C1E-DF6C-4F62-BA41-853F7CE0CE78}:3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48AA59-E852-40E3-91C9-26D9E6D8817D}:3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209A39-BB3E-4F83-9B51-1077EFE37FFD}:303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193</Words>
  <Application>Microsoft Office PowerPoint</Application>
  <PresentationFormat>Widescreen</PresentationFormat>
  <Paragraphs>55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67 Thực hành</dc:title>
  <dc:creator>Phạm Thanh Hằng (ADAS – GV)</dc:creator>
  <cp:lastModifiedBy>Admin</cp:lastModifiedBy>
  <cp:revision>101</cp:revision>
  <dcterms:created xsi:type="dcterms:W3CDTF">2021-06-02T01:34:28Z</dcterms:created>
  <dcterms:modified xsi:type="dcterms:W3CDTF">2025-05-11T09:07:03Z</dcterms:modified>
</cp:coreProperties>
</file>