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7" r:id="rId3"/>
    <p:sldId id="289" r:id="rId4"/>
    <p:sldId id="290" r:id="rId5"/>
    <p:sldId id="304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C662B-25D0-4C82-9CBB-2E63F06C66D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5C30-B1A6-4BE1-ADAD-4F27563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9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5C30-B1A6-4BE1-ADAD-4F27563B3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5C30-B1A6-4BE1-ADAD-4F27563B3D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5C30-B1A6-4BE1-ADAD-4F27563B3D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8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5C30-B1A6-4BE1-ADAD-4F27563B3D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5C30-B1A6-4BE1-ADAD-4F27563B3D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xmlns="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xmlns="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xmlns="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xmlns="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xmlns="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xmlns="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xmlns="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xmlns="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xmlns="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xmlns="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xmlns="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xmlns="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xmlns="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xmlns="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xmlns="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xmlns="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xmlns="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  <p:tag name="ISPRING_LMS_API_VERSION" val="SCORM 2004 (4th edition)"/>
  <p:tag name="ISPRING_ULTRA_SCORM_COURSE_ID" val="B33527E9-EA14-4C1F-A0A5-C436263C07D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8 Ôn tập các số trong phạm vi 100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2C60CFA-16E3-4249-A965-69BA7514A2E9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BA1C88F-819E-4F32-BB38-303CF88C4CC9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2E3801-C3FF-45A9-9D0D-40D92A647267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CC9F040-0E0E-4963-B6D9-C3E846E92EAB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FF74E6A-1714-4AF8-B9BB-716DC84F5D4D}:30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164</Words>
  <Application>Microsoft Office PowerPoint</Application>
  <PresentationFormat>Widescreen</PresentationFormat>
  <Paragraphs>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68 Ôn tập các số trong phạm vi 100 Tiết 1</dc:title>
  <dc:creator>Phạm Thanh Hằng (ADAS – GV)</dc:creator>
  <cp:lastModifiedBy>Admin</cp:lastModifiedBy>
  <cp:revision>155</cp:revision>
  <dcterms:created xsi:type="dcterms:W3CDTF">2021-06-02T01:34:28Z</dcterms:created>
  <dcterms:modified xsi:type="dcterms:W3CDTF">2025-05-11T08:34:11Z</dcterms:modified>
</cp:coreProperties>
</file>