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7" r:id="rId2"/>
    <p:sldId id="325" r:id="rId3"/>
    <p:sldId id="326" r:id="rId4"/>
    <p:sldId id="327" r:id="rId5"/>
    <p:sldId id="328" r:id="rId6"/>
    <p:sldId id="329" r:id="rId7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44E1-14D8-4BDA-988A-BFA54633F46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C2832-60D8-4893-8250-06D392C1F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27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4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1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1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3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1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C2832-60D8-4893-8250-06D392C1FC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=""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=""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=""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=""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=""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=""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=""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=""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=""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=""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=""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=""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=""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=""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=""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=""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=""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=""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=""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=""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=""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=""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=""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=""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=""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=""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=""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=""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=""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=""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=""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=""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=""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=""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=""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=""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=""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=""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=""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=""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=""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=""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=""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=""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=""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=""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=""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=""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=""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=""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=""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=""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=""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=""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=""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=""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=""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=""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=""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=""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=""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=""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=""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=""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=""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=""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=""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=""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=""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=""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=""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=""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=""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=""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=""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=""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=""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=""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=""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SPRING_LMS_API_VERSION" val="SCORM 2004 (4th edition)"/>
  <p:tag name="ISPRING_ULTRA_SCORM_COURSE_ID" val="A632232B-BFD0-4CD4-9294-68281530935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71 - Luyện tập chung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9E26F4E4-07BA-47D0-9AD5-AFE5429B0806}:3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32F7942-72D3-4664-95DE-790567884B01}:3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F3DB14C-7BC1-446D-A964-AD1A0669DE56}:32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DD9CB6E-0302-4AFB-90D8-4652139E317E}:3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B86EB10-B511-4E52-AFEC-FBB013DDD150}:3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0C30DA56-2F90-4AEA-8664-C05AC72AEA15}:32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284</Words>
  <Application>Microsoft Office PowerPoint</Application>
  <PresentationFormat>Widescreen</PresentationFormat>
  <Paragraphs>53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71 - Luyện tập chung Tiết 1</dc:title>
  <dc:creator>Phạm Thanh Hằng (ADAS – GV)</dc:creator>
  <cp:lastModifiedBy>Admin</cp:lastModifiedBy>
  <cp:revision>323</cp:revision>
  <dcterms:created xsi:type="dcterms:W3CDTF">2021-06-02T01:34:28Z</dcterms:created>
  <dcterms:modified xsi:type="dcterms:W3CDTF">2025-05-11T07:59:55Z</dcterms:modified>
</cp:coreProperties>
</file>