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330" r:id="rId3"/>
    <p:sldId id="331" r:id="rId4"/>
    <p:sldId id="312" r:id="rId5"/>
    <p:sldId id="318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7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13445-2F31-4D42-BB5F-5A99EF4EFBB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3FA7-6AA4-4228-BDCB-C94459A7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3FA7-6AA4-4228-BDCB-C94459A7A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3FA7-6AA4-4228-BDCB-C94459A7A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3FA7-6AA4-4228-BDCB-C94459A7A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3FA7-6AA4-4228-BDCB-C94459A7A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3FA7-6AA4-4228-BDCB-C94459A7A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1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=""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=""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=""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=""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=""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=""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=""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F73A077A-35B3-44A8-A8D2-49DD94832C1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1 - Luyện tập chung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7D1ADC4-26B0-4D0E-B822-7AA85DE652D6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439EECA-856D-45C6-8946-854D7C422E2E}: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56F4299-B0F4-4EFC-9913-2482AC0BD9EC}:3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08A4F38-B912-4C5B-8F11-80281E6D3EEE}:3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6E968A2-3FBB-41F4-84A9-7CEE22A16E15}:31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170</Words>
  <Application>Microsoft Office PowerPoint</Application>
  <PresentationFormat>Widescreen</PresentationFormat>
  <Paragraphs>89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71 - Luyện tập chung Tiết 2</dc:title>
  <dc:creator>Phạm Thanh Hằng (ADAS – GV)</dc:creator>
  <cp:lastModifiedBy>Admin</cp:lastModifiedBy>
  <cp:revision>323</cp:revision>
  <dcterms:created xsi:type="dcterms:W3CDTF">2021-06-02T01:34:28Z</dcterms:created>
  <dcterms:modified xsi:type="dcterms:W3CDTF">2025-05-11T08:03:52Z</dcterms:modified>
</cp:coreProperties>
</file>