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5" r:id="rId2"/>
    <p:sldId id="334" r:id="rId3"/>
    <p:sldId id="333" r:id="rId4"/>
    <p:sldId id="319" r:id="rId5"/>
    <p:sldId id="332" r:id="rId6"/>
    <p:sldId id="335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902F5-7A54-41DA-89D7-21D19FD949B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35BC2-6B92-4333-BA72-4EF10D76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3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5BC2-6B92-4333-BA72-4EF10D76E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0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5BC2-6B92-4333-BA72-4EF10D76E7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3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5BC2-6B92-4333-BA72-4EF10D76E7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0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5BC2-6B92-4333-BA72-4EF10D76E7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32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5BC2-6B92-4333-BA72-4EF10D76E7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23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35BC2-6B92-4333-BA72-4EF10D76E7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2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80951"/>
              </p:ext>
            </p:extLst>
          </p:nvPr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=""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=""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=""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=""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=""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=""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=""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=""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662"/>
              </p:ext>
            </p:extLst>
          </p:nvPr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=""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=""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=""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=""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=""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=""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=""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=""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D9F00C07-567B-4C8F-918F-E73BE49F908F}"/>
              </a:ext>
            </a:extLst>
          </p:cNvPr>
          <p:cNvSpPr/>
          <p:nvPr/>
        </p:nvSpPr>
        <p:spPr>
          <a:xfrm>
            <a:off x="1030167" y="432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1467489" y="301066"/>
            <a:ext cx="9787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=""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=""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>
                      <a:solidFill>
                        <a:schemeClr val="bg1">
                          <a:lumMod val="95000"/>
                        </a:schemeClr>
                      </a:solidFill>
                    </a:rPr>
                    <a:t>5</a:t>
                  </a:r>
                  <a:endParaRPr lang="en-US" sz="2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=""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=""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=""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=""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=""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F03D31E5-923E-41B1-83DD-B2CD8E0D1272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39A7ADDB-C445-47C1-94D5-0C4F06EB86BE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804CE934-504C-4A23-9CEE-54134EF13CF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="" xmlns:a16="http://schemas.microsoft.com/office/drawing/2014/main" id="{944523E1-54D6-42A2-9C33-DE1E00DEFF3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58F4E595-DF5E-4E11-803F-0B18C9C5F96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0ACFBDA9-3EAB-474E-8B94-F77AE8968214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3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848602" y="3867183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3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đua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3 = 15 (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907243" y="70077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463311" y="468011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Rô</a:t>
            </a:r>
            <a:r>
              <a:rPr lang="en-US" sz="2800" dirty="0"/>
              <a:t> –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=""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=""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4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=""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470081" y="2776417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194222" y="4312578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con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1 con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  <p:tag name="ISPRING_LMS_API_VERSION" val="SCORM 2004 (4th edition)"/>
  <p:tag name="ISPRING_ULTRA_SCORM_COURSE_ID" val="DA67E8FA-E22D-44CF-AF70-B40FBB0B2B3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1 - Luyện tập chung Tiết 3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089D05B-217E-457F-A943-8715B7655B20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56C4921-4EDE-49F6-819F-40BC73710C0F}:3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C345876-52C3-413D-8142-816E3FD0DD6E}:3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8592196-1CBC-4DD3-8D63-E3EC475A8A17}:3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BA97105-4DF1-481A-A075-07A000E1EC06}:3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55F4F2E-5C05-4EB0-8997-C575188F535B}:335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277</Words>
  <Application>Microsoft Office PowerPoint</Application>
  <PresentationFormat>Widescreen</PresentationFormat>
  <Paragraphs>111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71 - Luyện tập chung Tiết 3</dc:title>
  <dc:creator>Phạm Thanh Hằng (ADAS – GV)</dc:creator>
  <cp:lastModifiedBy>Admin</cp:lastModifiedBy>
  <cp:revision>323</cp:revision>
  <dcterms:created xsi:type="dcterms:W3CDTF">2021-06-02T01:34:28Z</dcterms:created>
  <dcterms:modified xsi:type="dcterms:W3CDTF">2025-05-11T08:14:51Z</dcterms:modified>
</cp:coreProperties>
</file>