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307" r:id="rId3"/>
    <p:sldId id="336" r:id="rId4"/>
    <p:sldId id="337" r:id="rId5"/>
    <p:sldId id="328" r:id="rId6"/>
    <p:sldId id="329" r:id="rId7"/>
    <p:sldId id="338" r:id="rId8"/>
    <p:sldId id="339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2D9C8-0868-4916-B4BA-1716A0746430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F8EEA-B84D-41C7-823D-D54EFBF8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6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8EEA-B84D-41C7-823D-D54EFBF88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9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8EEA-B84D-41C7-823D-D54EFBF88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1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8EEA-B84D-41C7-823D-D54EFBF880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8EEA-B84D-41C7-823D-D54EFBF880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3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8EEA-B84D-41C7-823D-D54EFBF880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8EEA-B84D-41C7-823D-D54EFBF88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8EEA-B84D-41C7-823D-D54EFBF880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42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F8EEA-B84D-41C7-823D-D54EFBF880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3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xmlns="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xmlns="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xmlns="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xmlns="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xmlns="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xmlns="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xmlns="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xmlns="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xmlns="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xmlns="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xmlns="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xmlns="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xmlns="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xmlns="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xmlns="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xmlns="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xmlns="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xmlns="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xmlns="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xmlns="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xmlns="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SPRING_LMS_API_VERSION" val="SCORM 2004 (4th edition)"/>
  <p:tag name="ISPRING_ULTRA_SCORM_COURSE_ID" val="BB690B24-901F-498E-AC3B-62AF2A2DE7F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2 - Ôn tập hình học 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26D6BBE-BDDC-4027-8EAA-37AD2A45D4B3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08414F6-65D9-4D5C-80DF-EC8562F84CCE}:3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9D319C3-2CDC-4251-A93D-4CE178885227}:3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8412C8A-288E-48B4-A9C9-290503ED6FA9}:3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6C3BB0F-55DE-42B9-9AA2-54FF98C19F9C}:3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DC12CC6-09B3-4B1E-80FA-F7179BDD59AA}:3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973BC14-A0C4-4EA5-9725-782917EE0838}:3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23C5DC0-00EB-404A-93D4-AED17E684EC5}:33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212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72 - Ôn tập hình học tiết 1</dc:title>
  <dc:creator>Phạm Thanh Hằng (ADAS – GV)</dc:creator>
  <cp:lastModifiedBy>Admin</cp:lastModifiedBy>
  <cp:revision>375</cp:revision>
  <dcterms:created xsi:type="dcterms:W3CDTF">2021-06-02T01:34:28Z</dcterms:created>
  <dcterms:modified xsi:type="dcterms:W3CDTF">2025-05-11T08:20:23Z</dcterms:modified>
</cp:coreProperties>
</file>